
<file path=[Content_Types].xml><?xml version="1.0" encoding="utf-8"?>
<Types xmlns="http://schemas.openxmlformats.org/package/2006/content-types">
  <Default Extension="emf" ContentType="image/x-emf"/>
  <Default Extension="jpg" ContentType="image/jp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20104100" cy="11309350"/>
  <p:notesSz cx="20104100" cy="11309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466721C-3C59-594C-8384-A91AA93ACE1E}" v="232" dt="2022-01-28T14:46:53.576"/>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73"/>
    <p:restoredTop sz="87538"/>
  </p:normalViewPr>
  <p:slideViewPr>
    <p:cSldViewPr>
      <p:cViewPr varScale="1">
        <p:scale>
          <a:sx n="59" d="100"/>
          <a:sy n="59" d="100"/>
        </p:scale>
        <p:origin x="952" y="200"/>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eil Parsons" userId="d10a9d4a-3f0b-46be-8ba8-e6a66c4e9de0" providerId="ADAL" clId="{8466721C-3C59-594C-8384-A91AA93ACE1E}"/>
    <pc:docChg chg="undo custSel modSld">
      <pc:chgData name="Neil Parsons" userId="d10a9d4a-3f0b-46be-8ba8-e6a66c4e9de0" providerId="ADAL" clId="{8466721C-3C59-594C-8384-A91AA93ACE1E}" dt="2022-01-28T14:46:53.576" v="625"/>
      <pc:docMkLst>
        <pc:docMk/>
      </pc:docMkLst>
      <pc:sldChg chg="addSp delSp modSp mod">
        <pc:chgData name="Neil Parsons" userId="d10a9d4a-3f0b-46be-8ba8-e6a66c4e9de0" providerId="ADAL" clId="{8466721C-3C59-594C-8384-A91AA93ACE1E}" dt="2022-01-28T12:27:36.159" v="15"/>
        <pc:sldMkLst>
          <pc:docMk/>
          <pc:sldMk cId="0" sldId="256"/>
        </pc:sldMkLst>
        <pc:spChg chg="mod">
          <ac:chgData name="Neil Parsons" userId="d10a9d4a-3f0b-46be-8ba8-e6a66c4e9de0" providerId="ADAL" clId="{8466721C-3C59-594C-8384-A91AA93ACE1E}" dt="2022-01-28T12:25:21.984" v="1" actId="1076"/>
          <ac:spMkLst>
            <pc:docMk/>
            <pc:sldMk cId="0" sldId="256"/>
            <ac:spMk id="2" creationId="{00000000-0000-0000-0000-000000000000}"/>
          </ac:spMkLst>
        </pc:spChg>
        <pc:spChg chg="del">
          <ac:chgData name="Neil Parsons" userId="d10a9d4a-3f0b-46be-8ba8-e6a66c4e9de0" providerId="ADAL" clId="{8466721C-3C59-594C-8384-A91AA93ACE1E}" dt="2022-01-28T12:27:28.900" v="9" actId="478"/>
          <ac:spMkLst>
            <pc:docMk/>
            <pc:sldMk cId="0" sldId="256"/>
            <ac:spMk id="3" creationId="{00000000-0000-0000-0000-000000000000}"/>
          </ac:spMkLst>
        </pc:spChg>
        <pc:spChg chg="del">
          <ac:chgData name="Neil Parsons" userId="d10a9d4a-3f0b-46be-8ba8-e6a66c4e9de0" providerId="ADAL" clId="{8466721C-3C59-594C-8384-A91AA93ACE1E}" dt="2022-01-28T12:27:35.261" v="14" actId="478"/>
          <ac:spMkLst>
            <pc:docMk/>
            <pc:sldMk cId="0" sldId="256"/>
            <ac:spMk id="5" creationId="{00000000-0000-0000-0000-000000000000}"/>
          </ac:spMkLst>
        </pc:spChg>
        <pc:spChg chg="del">
          <ac:chgData name="Neil Parsons" userId="d10a9d4a-3f0b-46be-8ba8-e6a66c4e9de0" providerId="ADAL" clId="{8466721C-3C59-594C-8384-A91AA93ACE1E}" dt="2022-01-28T12:27:35.261" v="14" actId="478"/>
          <ac:spMkLst>
            <pc:docMk/>
            <pc:sldMk cId="0" sldId="256"/>
            <ac:spMk id="6" creationId="{00000000-0000-0000-0000-000000000000}"/>
          </ac:spMkLst>
        </pc:spChg>
        <pc:spChg chg="del">
          <ac:chgData name="Neil Parsons" userId="d10a9d4a-3f0b-46be-8ba8-e6a66c4e9de0" providerId="ADAL" clId="{8466721C-3C59-594C-8384-A91AA93ACE1E}" dt="2022-01-28T12:27:35.261" v="14" actId="478"/>
          <ac:spMkLst>
            <pc:docMk/>
            <pc:sldMk cId="0" sldId="256"/>
            <ac:spMk id="7" creationId="{00000000-0000-0000-0000-000000000000}"/>
          </ac:spMkLst>
        </pc:spChg>
        <pc:spChg chg="del">
          <ac:chgData name="Neil Parsons" userId="d10a9d4a-3f0b-46be-8ba8-e6a66c4e9de0" providerId="ADAL" clId="{8466721C-3C59-594C-8384-A91AA93ACE1E}" dt="2022-01-28T12:27:35.261" v="14" actId="478"/>
          <ac:spMkLst>
            <pc:docMk/>
            <pc:sldMk cId="0" sldId="256"/>
            <ac:spMk id="8" creationId="{00000000-0000-0000-0000-000000000000}"/>
          </ac:spMkLst>
        </pc:spChg>
        <pc:spChg chg="del">
          <ac:chgData name="Neil Parsons" userId="d10a9d4a-3f0b-46be-8ba8-e6a66c4e9de0" providerId="ADAL" clId="{8466721C-3C59-594C-8384-A91AA93ACE1E}" dt="2022-01-28T12:27:35.261" v="14" actId="478"/>
          <ac:spMkLst>
            <pc:docMk/>
            <pc:sldMk cId="0" sldId="256"/>
            <ac:spMk id="9" creationId="{00000000-0000-0000-0000-000000000000}"/>
          </ac:spMkLst>
        </pc:spChg>
        <pc:spChg chg="del">
          <ac:chgData name="Neil Parsons" userId="d10a9d4a-3f0b-46be-8ba8-e6a66c4e9de0" providerId="ADAL" clId="{8466721C-3C59-594C-8384-A91AA93ACE1E}" dt="2022-01-28T12:27:35.261" v="14" actId="478"/>
          <ac:spMkLst>
            <pc:docMk/>
            <pc:sldMk cId="0" sldId="256"/>
            <ac:spMk id="10" creationId="{00000000-0000-0000-0000-000000000000}"/>
          </ac:spMkLst>
        </pc:spChg>
        <pc:spChg chg="del">
          <ac:chgData name="Neil Parsons" userId="d10a9d4a-3f0b-46be-8ba8-e6a66c4e9de0" providerId="ADAL" clId="{8466721C-3C59-594C-8384-A91AA93ACE1E}" dt="2022-01-28T12:27:35.261" v="14" actId="478"/>
          <ac:spMkLst>
            <pc:docMk/>
            <pc:sldMk cId="0" sldId="256"/>
            <ac:spMk id="11" creationId="{00000000-0000-0000-0000-000000000000}"/>
          </ac:spMkLst>
        </pc:spChg>
        <pc:spChg chg="del">
          <ac:chgData name="Neil Parsons" userId="d10a9d4a-3f0b-46be-8ba8-e6a66c4e9de0" providerId="ADAL" clId="{8466721C-3C59-594C-8384-A91AA93ACE1E}" dt="2022-01-28T12:27:35.261" v="14" actId="478"/>
          <ac:spMkLst>
            <pc:docMk/>
            <pc:sldMk cId="0" sldId="256"/>
            <ac:spMk id="12" creationId="{00000000-0000-0000-0000-000000000000}"/>
          </ac:spMkLst>
        </pc:spChg>
        <pc:spChg chg="del">
          <ac:chgData name="Neil Parsons" userId="d10a9d4a-3f0b-46be-8ba8-e6a66c4e9de0" providerId="ADAL" clId="{8466721C-3C59-594C-8384-A91AA93ACE1E}" dt="2022-01-28T12:27:35.261" v="14" actId="478"/>
          <ac:spMkLst>
            <pc:docMk/>
            <pc:sldMk cId="0" sldId="256"/>
            <ac:spMk id="13" creationId="{00000000-0000-0000-0000-000000000000}"/>
          </ac:spMkLst>
        </pc:spChg>
        <pc:spChg chg="del">
          <ac:chgData name="Neil Parsons" userId="d10a9d4a-3f0b-46be-8ba8-e6a66c4e9de0" providerId="ADAL" clId="{8466721C-3C59-594C-8384-A91AA93ACE1E}" dt="2022-01-28T12:27:35.261" v="14" actId="478"/>
          <ac:spMkLst>
            <pc:docMk/>
            <pc:sldMk cId="0" sldId="256"/>
            <ac:spMk id="14" creationId="{00000000-0000-0000-0000-000000000000}"/>
          </ac:spMkLst>
        </pc:spChg>
        <pc:spChg chg="del">
          <ac:chgData name="Neil Parsons" userId="d10a9d4a-3f0b-46be-8ba8-e6a66c4e9de0" providerId="ADAL" clId="{8466721C-3C59-594C-8384-A91AA93ACE1E}" dt="2022-01-28T12:27:35.261" v="14" actId="478"/>
          <ac:spMkLst>
            <pc:docMk/>
            <pc:sldMk cId="0" sldId="256"/>
            <ac:spMk id="15" creationId="{00000000-0000-0000-0000-000000000000}"/>
          </ac:spMkLst>
        </pc:spChg>
        <pc:spChg chg="del">
          <ac:chgData name="Neil Parsons" userId="d10a9d4a-3f0b-46be-8ba8-e6a66c4e9de0" providerId="ADAL" clId="{8466721C-3C59-594C-8384-A91AA93ACE1E}" dt="2022-01-28T12:27:35.261" v="14" actId="478"/>
          <ac:spMkLst>
            <pc:docMk/>
            <pc:sldMk cId="0" sldId="256"/>
            <ac:spMk id="16" creationId="{00000000-0000-0000-0000-000000000000}"/>
          </ac:spMkLst>
        </pc:spChg>
        <pc:spChg chg="del">
          <ac:chgData name="Neil Parsons" userId="d10a9d4a-3f0b-46be-8ba8-e6a66c4e9de0" providerId="ADAL" clId="{8466721C-3C59-594C-8384-A91AA93ACE1E}" dt="2022-01-28T12:27:35.261" v="14" actId="478"/>
          <ac:spMkLst>
            <pc:docMk/>
            <pc:sldMk cId="0" sldId="256"/>
            <ac:spMk id="17" creationId="{00000000-0000-0000-0000-000000000000}"/>
          </ac:spMkLst>
        </pc:spChg>
        <pc:spChg chg="del">
          <ac:chgData name="Neil Parsons" userId="d10a9d4a-3f0b-46be-8ba8-e6a66c4e9de0" providerId="ADAL" clId="{8466721C-3C59-594C-8384-A91AA93ACE1E}" dt="2022-01-28T12:27:35.261" v="14" actId="478"/>
          <ac:spMkLst>
            <pc:docMk/>
            <pc:sldMk cId="0" sldId="256"/>
            <ac:spMk id="18" creationId="{00000000-0000-0000-0000-000000000000}"/>
          </ac:spMkLst>
        </pc:spChg>
        <pc:spChg chg="del">
          <ac:chgData name="Neil Parsons" userId="d10a9d4a-3f0b-46be-8ba8-e6a66c4e9de0" providerId="ADAL" clId="{8466721C-3C59-594C-8384-A91AA93ACE1E}" dt="2022-01-28T12:27:35.261" v="14" actId="478"/>
          <ac:spMkLst>
            <pc:docMk/>
            <pc:sldMk cId="0" sldId="256"/>
            <ac:spMk id="19" creationId="{00000000-0000-0000-0000-000000000000}"/>
          </ac:spMkLst>
        </pc:spChg>
        <pc:spChg chg="del">
          <ac:chgData name="Neil Parsons" userId="d10a9d4a-3f0b-46be-8ba8-e6a66c4e9de0" providerId="ADAL" clId="{8466721C-3C59-594C-8384-A91AA93ACE1E}" dt="2022-01-28T12:27:35.261" v="14" actId="478"/>
          <ac:spMkLst>
            <pc:docMk/>
            <pc:sldMk cId="0" sldId="256"/>
            <ac:spMk id="20" creationId="{00000000-0000-0000-0000-000000000000}"/>
          </ac:spMkLst>
        </pc:spChg>
        <pc:spChg chg="del">
          <ac:chgData name="Neil Parsons" userId="d10a9d4a-3f0b-46be-8ba8-e6a66c4e9de0" providerId="ADAL" clId="{8466721C-3C59-594C-8384-A91AA93ACE1E}" dt="2022-01-28T12:27:35.261" v="14" actId="478"/>
          <ac:spMkLst>
            <pc:docMk/>
            <pc:sldMk cId="0" sldId="256"/>
            <ac:spMk id="21" creationId="{00000000-0000-0000-0000-000000000000}"/>
          </ac:spMkLst>
        </pc:spChg>
        <pc:spChg chg="del">
          <ac:chgData name="Neil Parsons" userId="d10a9d4a-3f0b-46be-8ba8-e6a66c4e9de0" providerId="ADAL" clId="{8466721C-3C59-594C-8384-A91AA93ACE1E}" dt="2022-01-28T12:27:35.261" v="14" actId="478"/>
          <ac:spMkLst>
            <pc:docMk/>
            <pc:sldMk cId="0" sldId="256"/>
            <ac:spMk id="22" creationId="{00000000-0000-0000-0000-000000000000}"/>
          </ac:spMkLst>
        </pc:spChg>
        <pc:spChg chg="del">
          <ac:chgData name="Neil Parsons" userId="d10a9d4a-3f0b-46be-8ba8-e6a66c4e9de0" providerId="ADAL" clId="{8466721C-3C59-594C-8384-A91AA93ACE1E}" dt="2022-01-28T12:27:35.261" v="14" actId="478"/>
          <ac:spMkLst>
            <pc:docMk/>
            <pc:sldMk cId="0" sldId="256"/>
            <ac:spMk id="23" creationId="{00000000-0000-0000-0000-000000000000}"/>
          </ac:spMkLst>
        </pc:spChg>
        <pc:spChg chg="del">
          <ac:chgData name="Neil Parsons" userId="d10a9d4a-3f0b-46be-8ba8-e6a66c4e9de0" providerId="ADAL" clId="{8466721C-3C59-594C-8384-A91AA93ACE1E}" dt="2022-01-28T12:27:31.960" v="13" actId="478"/>
          <ac:spMkLst>
            <pc:docMk/>
            <pc:sldMk cId="0" sldId="256"/>
            <ac:spMk id="24" creationId="{00000000-0000-0000-0000-000000000000}"/>
          </ac:spMkLst>
        </pc:spChg>
        <pc:spChg chg="del">
          <ac:chgData name="Neil Parsons" userId="d10a9d4a-3f0b-46be-8ba8-e6a66c4e9de0" providerId="ADAL" clId="{8466721C-3C59-594C-8384-A91AA93ACE1E}" dt="2022-01-28T12:27:30.472" v="11" actId="478"/>
          <ac:spMkLst>
            <pc:docMk/>
            <pc:sldMk cId="0" sldId="256"/>
            <ac:spMk id="25" creationId="{00000000-0000-0000-0000-000000000000}"/>
          </ac:spMkLst>
        </pc:spChg>
        <pc:spChg chg="del">
          <ac:chgData name="Neil Parsons" userId="d10a9d4a-3f0b-46be-8ba8-e6a66c4e9de0" providerId="ADAL" clId="{8466721C-3C59-594C-8384-A91AA93ACE1E}" dt="2022-01-28T12:27:31.188" v="12" actId="478"/>
          <ac:spMkLst>
            <pc:docMk/>
            <pc:sldMk cId="0" sldId="256"/>
            <ac:spMk id="26" creationId="{00000000-0000-0000-0000-000000000000}"/>
          </ac:spMkLst>
        </pc:spChg>
        <pc:grpChg chg="del">
          <ac:chgData name="Neil Parsons" userId="d10a9d4a-3f0b-46be-8ba8-e6a66c4e9de0" providerId="ADAL" clId="{8466721C-3C59-594C-8384-A91AA93ACE1E}" dt="2022-01-28T12:27:29.753" v="10" actId="478"/>
          <ac:grpSpMkLst>
            <pc:docMk/>
            <pc:sldMk cId="0" sldId="256"/>
            <ac:grpSpMk id="27" creationId="{00000000-0000-0000-0000-000000000000}"/>
          </ac:grpSpMkLst>
        </pc:grpChg>
        <pc:picChg chg="add del mod">
          <ac:chgData name="Neil Parsons" userId="d10a9d4a-3f0b-46be-8ba8-e6a66c4e9de0" providerId="ADAL" clId="{8466721C-3C59-594C-8384-A91AA93ACE1E}" dt="2022-01-28T12:27:27.077" v="8" actId="21"/>
          <ac:picMkLst>
            <pc:docMk/>
            <pc:sldMk cId="0" sldId="256"/>
            <ac:picMk id="35" creationId="{7D2F507F-57B9-4445-A55C-BE49E3023978}"/>
          </ac:picMkLst>
        </pc:picChg>
        <pc:picChg chg="add mod">
          <ac:chgData name="Neil Parsons" userId="d10a9d4a-3f0b-46be-8ba8-e6a66c4e9de0" providerId="ADAL" clId="{8466721C-3C59-594C-8384-A91AA93ACE1E}" dt="2022-01-28T12:27:36.159" v="15"/>
          <ac:picMkLst>
            <pc:docMk/>
            <pc:sldMk cId="0" sldId="256"/>
            <ac:picMk id="36" creationId="{E69B836D-B048-9148-A7A1-21D651473E2F}"/>
          </ac:picMkLst>
        </pc:picChg>
      </pc:sldChg>
      <pc:sldChg chg="addSp delSp modSp mod modAnim">
        <pc:chgData name="Neil Parsons" userId="d10a9d4a-3f0b-46be-8ba8-e6a66c4e9de0" providerId="ADAL" clId="{8466721C-3C59-594C-8384-A91AA93ACE1E}" dt="2022-01-28T14:05:39.726" v="482"/>
        <pc:sldMkLst>
          <pc:docMk/>
          <pc:sldMk cId="0" sldId="257"/>
        </pc:sldMkLst>
        <pc:spChg chg="add del">
          <ac:chgData name="Neil Parsons" userId="d10a9d4a-3f0b-46be-8ba8-e6a66c4e9de0" providerId="ADAL" clId="{8466721C-3C59-594C-8384-A91AA93ACE1E}" dt="2022-01-28T12:31:39.207" v="27" actId="478"/>
          <ac:spMkLst>
            <pc:docMk/>
            <pc:sldMk cId="0" sldId="257"/>
            <ac:spMk id="2"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3"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4"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5"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6"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7"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8" creationId="{00000000-0000-0000-0000-000000000000}"/>
          </ac:spMkLst>
        </pc:spChg>
        <pc:spChg chg="mod">
          <ac:chgData name="Neil Parsons" userId="d10a9d4a-3f0b-46be-8ba8-e6a66c4e9de0" providerId="ADAL" clId="{8466721C-3C59-594C-8384-A91AA93ACE1E}" dt="2022-01-28T12:35:35.455" v="43" actId="164"/>
          <ac:spMkLst>
            <pc:docMk/>
            <pc:sldMk cId="0" sldId="257"/>
            <ac:spMk id="10" creationId="{00000000-0000-0000-0000-000000000000}"/>
          </ac:spMkLst>
        </pc:spChg>
        <pc:spChg chg="mod">
          <ac:chgData name="Neil Parsons" userId="d10a9d4a-3f0b-46be-8ba8-e6a66c4e9de0" providerId="ADAL" clId="{8466721C-3C59-594C-8384-A91AA93ACE1E}" dt="2022-01-28T12:35:35.455" v="43" actId="164"/>
          <ac:spMkLst>
            <pc:docMk/>
            <pc:sldMk cId="0" sldId="257"/>
            <ac:spMk id="11" creationId="{00000000-0000-0000-0000-000000000000}"/>
          </ac:spMkLst>
        </pc:spChg>
        <pc:spChg chg="mod">
          <ac:chgData name="Neil Parsons" userId="d10a9d4a-3f0b-46be-8ba8-e6a66c4e9de0" providerId="ADAL" clId="{8466721C-3C59-594C-8384-A91AA93ACE1E}" dt="2022-01-28T12:35:35.455" v="43" actId="164"/>
          <ac:spMkLst>
            <pc:docMk/>
            <pc:sldMk cId="0" sldId="257"/>
            <ac:spMk id="13" creationId="{00000000-0000-0000-0000-000000000000}"/>
          </ac:spMkLst>
        </pc:spChg>
        <pc:spChg chg="mod">
          <ac:chgData name="Neil Parsons" userId="d10a9d4a-3f0b-46be-8ba8-e6a66c4e9de0" providerId="ADAL" clId="{8466721C-3C59-594C-8384-A91AA93ACE1E}" dt="2022-01-28T12:35:35.455" v="43" actId="164"/>
          <ac:spMkLst>
            <pc:docMk/>
            <pc:sldMk cId="0" sldId="257"/>
            <ac:spMk id="14" creationId="{00000000-0000-0000-0000-000000000000}"/>
          </ac:spMkLst>
        </pc:spChg>
        <pc:spChg chg="mod">
          <ac:chgData name="Neil Parsons" userId="d10a9d4a-3f0b-46be-8ba8-e6a66c4e9de0" providerId="ADAL" clId="{8466721C-3C59-594C-8384-A91AA93ACE1E}" dt="2022-01-28T12:35:35.455" v="43" actId="164"/>
          <ac:spMkLst>
            <pc:docMk/>
            <pc:sldMk cId="0" sldId="257"/>
            <ac:spMk id="16" creationId="{00000000-0000-0000-0000-000000000000}"/>
          </ac:spMkLst>
        </pc:spChg>
        <pc:spChg chg="mod">
          <ac:chgData name="Neil Parsons" userId="d10a9d4a-3f0b-46be-8ba8-e6a66c4e9de0" providerId="ADAL" clId="{8466721C-3C59-594C-8384-A91AA93ACE1E}" dt="2022-01-28T12:35:35.455" v="43" actId="164"/>
          <ac:spMkLst>
            <pc:docMk/>
            <pc:sldMk cId="0" sldId="257"/>
            <ac:spMk id="17" creationId="{00000000-0000-0000-0000-000000000000}"/>
          </ac:spMkLst>
        </pc:spChg>
        <pc:spChg chg="mod">
          <ac:chgData name="Neil Parsons" userId="d10a9d4a-3f0b-46be-8ba8-e6a66c4e9de0" providerId="ADAL" clId="{8466721C-3C59-594C-8384-A91AA93ACE1E}" dt="2022-01-28T12:35:35.455" v="43" actId="164"/>
          <ac:spMkLst>
            <pc:docMk/>
            <pc:sldMk cId="0" sldId="257"/>
            <ac:spMk id="19" creationId="{00000000-0000-0000-0000-000000000000}"/>
          </ac:spMkLst>
        </pc:spChg>
        <pc:spChg chg="mod">
          <ac:chgData name="Neil Parsons" userId="d10a9d4a-3f0b-46be-8ba8-e6a66c4e9de0" providerId="ADAL" clId="{8466721C-3C59-594C-8384-A91AA93ACE1E}" dt="2022-01-28T12:35:35.455" v="43" actId="164"/>
          <ac:spMkLst>
            <pc:docMk/>
            <pc:sldMk cId="0" sldId="257"/>
            <ac:spMk id="20"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21"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22"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23"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24"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25"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26"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27"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28"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29"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30"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31"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32"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33"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34"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35"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36"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37"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38"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39"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40"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41"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42"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43"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44"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45"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46"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47"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48"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49"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50"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51"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52"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53"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54"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55"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56"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57"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58"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59"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60"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61"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62"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63"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64"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65"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66"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67"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68"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69"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70"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71"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72"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73"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74"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75"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76"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77"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78"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79"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80"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81" creationId="{00000000-0000-0000-0000-000000000000}"/>
          </ac:spMkLst>
        </pc:spChg>
        <pc:spChg chg="add del mod">
          <ac:chgData name="Neil Parsons" userId="d10a9d4a-3f0b-46be-8ba8-e6a66c4e9de0" providerId="ADAL" clId="{8466721C-3C59-594C-8384-A91AA93ACE1E}" dt="2022-01-28T12:35:39.053" v="44" actId="164"/>
          <ac:spMkLst>
            <pc:docMk/>
            <pc:sldMk cId="0" sldId="257"/>
            <ac:spMk id="82" creationId="{00000000-0000-0000-0000-000000000000}"/>
          </ac:spMkLst>
        </pc:spChg>
        <pc:spChg chg="add del mod">
          <ac:chgData name="Neil Parsons" userId="d10a9d4a-3f0b-46be-8ba8-e6a66c4e9de0" providerId="ADAL" clId="{8466721C-3C59-594C-8384-A91AA93ACE1E}" dt="2022-01-28T12:33:30.132" v="37" actId="478"/>
          <ac:spMkLst>
            <pc:docMk/>
            <pc:sldMk cId="0" sldId="257"/>
            <ac:spMk id="83" creationId="{00000000-0000-0000-0000-000000000000}"/>
          </ac:spMkLst>
        </pc:spChg>
        <pc:grpChg chg="add del mod">
          <ac:chgData name="Neil Parsons" userId="d10a9d4a-3f0b-46be-8ba8-e6a66c4e9de0" providerId="ADAL" clId="{8466721C-3C59-594C-8384-A91AA93ACE1E}" dt="2022-01-28T12:35:39.053" v="44" actId="164"/>
          <ac:grpSpMkLst>
            <pc:docMk/>
            <pc:sldMk cId="0" sldId="257"/>
            <ac:grpSpMk id="9" creationId="{00000000-0000-0000-0000-000000000000}"/>
          </ac:grpSpMkLst>
        </pc:grpChg>
        <pc:grpChg chg="add del mod">
          <ac:chgData name="Neil Parsons" userId="d10a9d4a-3f0b-46be-8ba8-e6a66c4e9de0" providerId="ADAL" clId="{8466721C-3C59-594C-8384-A91AA93ACE1E}" dt="2022-01-28T12:35:39.053" v="44" actId="164"/>
          <ac:grpSpMkLst>
            <pc:docMk/>
            <pc:sldMk cId="0" sldId="257"/>
            <ac:grpSpMk id="12" creationId="{00000000-0000-0000-0000-000000000000}"/>
          </ac:grpSpMkLst>
        </pc:grpChg>
        <pc:grpChg chg="add del mod">
          <ac:chgData name="Neil Parsons" userId="d10a9d4a-3f0b-46be-8ba8-e6a66c4e9de0" providerId="ADAL" clId="{8466721C-3C59-594C-8384-A91AA93ACE1E}" dt="2022-01-28T12:35:39.053" v="44" actId="164"/>
          <ac:grpSpMkLst>
            <pc:docMk/>
            <pc:sldMk cId="0" sldId="257"/>
            <ac:grpSpMk id="15" creationId="{00000000-0000-0000-0000-000000000000}"/>
          </ac:grpSpMkLst>
        </pc:grpChg>
        <pc:grpChg chg="add del mod">
          <ac:chgData name="Neil Parsons" userId="d10a9d4a-3f0b-46be-8ba8-e6a66c4e9de0" providerId="ADAL" clId="{8466721C-3C59-594C-8384-A91AA93ACE1E}" dt="2022-01-28T12:35:39.053" v="44" actId="164"/>
          <ac:grpSpMkLst>
            <pc:docMk/>
            <pc:sldMk cId="0" sldId="257"/>
            <ac:grpSpMk id="18" creationId="{00000000-0000-0000-0000-000000000000}"/>
          </ac:grpSpMkLst>
        </pc:grpChg>
        <pc:grpChg chg="add mod">
          <ac:chgData name="Neil Parsons" userId="d10a9d4a-3f0b-46be-8ba8-e6a66c4e9de0" providerId="ADAL" clId="{8466721C-3C59-594C-8384-A91AA93ACE1E}" dt="2022-01-28T12:35:35.455" v="43" actId="164"/>
          <ac:grpSpMkLst>
            <pc:docMk/>
            <pc:sldMk cId="0" sldId="257"/>
            <ac:grpSpMk id="90" creationId="{C3296307-5092-7C49-B15C-F6211C0CFCCF}"/>
          </ac:grpSpMkLst>
        </pc:grpChg>
        <pc:grpChg chg="add del mod">
          <ac:chgData name="Neil Parsons" userId="d10a9d4a-3f0b-46be-8ba8-e6a66c4e9de0" providerId="ADAL" clId="{8466721C-3C59-594C-8384-A91AA93ACE1E}" dt="2022-01-28T12:35:51.024" v="48" actId="478"/>
          <ac:grpSpMkLst>
            <pc:docMk/>
            <pc:sldMk cId="0" sldId="257"/>
            <ac:grpSpMk id="91" creationId="{90BC51FB-CC28-1F44-BE72-22AE3B2F88B7}"/>
          </ac:grpSpMkLst>
        </pc:grpChg>
        <pc:picChg chg="add del mod">
          <ac:chgData name="Neil Parsons" userId="d10a9d4a-3f0b-46be-8ba8-e6a66c4e9de0" providerId="ADAL" clId="{8466721C-3C59-594C-8384-A91AA93ACE1E}" dt="2022-01-28T12:29:51.949" v="19" actId="21"/>
          <ac:picMkLst>
            <pc:docMk/>
            <pc:sldMk cId="0" sldId="257"/>
            <ac:picMk id="84" creationId="{D7578381-B083-4245-9E86-E802BA2EF3B8}"/>
          </ac:picMkLst>
        </pc:picChg>
        <pc:picChg chg="add del mod">
          <ac:chgData name="Neil Parsons" userId="d10a9d4a-3f0b-46be-8ba8-e6a66c4e9de0" providerId="ADAL" clId="{8466721C-3C59-594C-8384-A91AA93ACE1E}" dt="2022-01-28T12:30:03.350" v="22"/>
          <ac:picMkLst>
            <pc:docMk/>
            <pc:sldMk cId="0" sldId="257"/>
            <ac:picMk id="85" creationId="{B80571B4-55FF-484E-AF28-6355A4A73272}"/>
          </ac:picMkLst>
        </pc:picChg>
        <pc:picChg chg="add del mod">
          <ac:chgData name="Neil Parsons" userId="d10a9d4a-3f0b-46be-8ba8-e6a66c4e9de0" providerId="ADAL" clId="{8466721C-3C59-594C-8384-A91AA93ACE1E}" dt="2022-01-28T12:31:38.662" v="26"/>
          <ac:picMkLst>
            <pc:docMk/>
            <pc:sldMk cId="0" sldId="257"/>
            <ac:picMk id="86" creationId="{69C10A03-5665-EB47-8B77-7E965D1F14A1}"/>
          </ac:picMkLst>
        </pc:picChg>
        <pc:picChg chg="add del">
          <ac:chgData name="Neil Parsons" userId="d10a9d4a-3f0b-46be-8ba8-e6a66c4e9de0" providerId="ADAL" clId="{8466721C-3C59-594C-8384-A91AA93ACE1E}" dt="2022-01-28T12:31:43.346" v="29"/>
          <ac:picMkLst>
            <pc:docMk/>
            <pc:sldMk cId="0" sldId="257"/>
            <ac:picMk id="87" creationId="{21ADF8CF-4105-C540-9DD3-950CFD3CAFAC}"/>
          </ac:picMkLst>
        </pc:picChg>
        <pc:picChg chg="add mod">
          <ac:chgData name="Neil Parsons" userId="d10a9d4a-3f0b-46be-8ba8-e6a66c4e9de0" providerId="ADAL" clId="{8466721C-3C59-594C-8384-A91AA93ACE1E}" dt="2022-01-28T12:33:46.551" v="39" actId="1076"/>
          <ac:picMkLst>
            <pc:docMk/>
            <pc:sldMk cId="0" sldId="257"/>
            <ac:picMk id="88" creationId="{A390D993-011D-ED41-B69A-D9841FB238E4}"/>
          </ac:picMkLst>
        </pc:picChg>
        <pc:picChg chg="add del mod">
          <ac:chgData name="Neil Parsons" userId="d10a9d4a-3f0b-46be-8ba8-e6a66c4e9de0" providerId="ADAL" clId="{8466721C-3C59-594C-8384-A91AA93ACE1E}" dt="2022-01-28T12:35:49.356" v="47" actId="21"/>
          <ac:picMkLst>
            <pc:docMk/>
            <pc:sldMk cId="0" sldId="257"/>
            <ac:picMk id="89" creationId="{70EEE215-7349-5644-98DD-7F3F417F4609}"/>
          </ac:picMkLst>
        </pc:picChg>
        <pc:picChg chg="add mod">
          <ac:chgData name="Neil Parsons" userId="d10a9d4a-3f0b-46be-8ba8-e6a66c4e9de0" providerId="ADAL" clId="{8466721C-3C59-594C-8384-A91AA93ACE1E}" dt="2022-01-28T12:35:51.471" v="49"/>
          <ac:picMkLst>
            <pc:docMk/>
            <pc:sldMk cId="0" sldId="257"/>
            <ac:picMk id="92" creationId="{A5D4A500-1C46-8D4B-939F-158463C70309}"/>
          </ac:picMkLst>
        </pc:picChg>
      </pc:sldChg>
      <pc:sldChg chg="addSp delSp modSp mod modAnim">
        <pc:chgData name="Neil Parsons" userId="d10a9d4a-3f0b-46be-8ba8-e6a66c4e9de0" providerId="ADAL" clId="{8466721C-3C59-594C-8384-A91AA93ACE1E}" dt="2022-01-28T14:08:25.460" v="500"/>
        <pc:sldMkLst>
          <pc:docMk/>
          <pc:sldMk cId="0" sldId="258"/>
        </pc:sldMkLst>
        <pc:spChg chg="mod">
          <ac:chgData name="Neil Parsons" userId="d10a9d4a-3f0b-46be-8ba8-e6a66c4e9de0" providerId="ADAL" clId="{8466721C-3C59-594C-8384-A91AA93ACE1E}" dt="2022-01-28T12:36:00.579" v="51" actId="1076"/>
          <ac:spMkLst>
            <pc:docMk/>
            <pc:sldMk cId="0" sldId="258"/>
            <ac:spMk id="2" creationId="{00000000-0000-0000-0000-000000000000}"/>
          </ac:spMkLst>
        </pc:spChg>
        <pc:spChg chg="del mod">
          <ac:chgData name="Neil Parsons" userId="d10a9d4a-3f0b-46be-8ba8-e6a66c4e9de0" providerId="ADAL" clId="{8466721C-3C59-594C-8384-A91AA93ACE1E}" dt="2022-01-28T12:37:22.024" v="60" actId="478"/>
          <ac:spMkLst>
            <pc:docMk/>
            <pc:sldMk cId="0" sldId="258"/>
            <ac:spMk id="3" creationId="{00000000-0000-0000-0000-000000000000}"/>
          </ac:spMkLst>
        </pc:spChg>
        <pc:spChg chg="del mod">
          <ac:chgData name="Neil Parsons" userId="d10a9d4a-3f0b-46be-8ba8-e6a66c4e9de0" providerId="ADAL" clId="{8466721C-3C59-594C-8384-A91AA93ACE1E}" dt="2022-01-28T12:37:22.024" v="60" actId="478"/>
          <ac:spMkLst>
            <pc:docMk/>
            <pc:sldMk cId="0" sldId="258"/>
            <ac:spMk id="4" creationId="{00000000-0000-0000-0000-000000000000}"/>
          </ac:spMkLst>
        </pc:spChg>
        <pc:spChg chg="del mod">
          <ac:chgData name="Neil Parsons" userId="d10a9d4a-3f0b-46be-8ba8-e6a66c4e9de0" providerId="ADAL" clId="{8466721C-3C59-594C-8384-A91AA93ACE1E}" dt="2022-01-28T12:37:22.024" v="60" actId="478"/>
          <ac:spMkLst>
            <pc:docMk/>
            <pc:sldMk cId="0" sldId="258"/>
            <ac:spMk id="5" creationId="{00000000-0000-0000-0000-000000000000}"/>
          </ac:spMkLst>
        </pc:spChg>
        <pc:spChg chg="del">
          <ac:chgData name="Neil Parsons" userId="d10a9d4a-3f0b-46be-8ba8-e6a66c4e9de0" providerId="ADAL" clId="{8466721C-3C59-594C-8384-A91AA93ACE1E}" dt="2022-01-28T12:43:52.740" v="86" actId="478"/>
          <ac:spMkLst>
            <pc:docMk/>
            <pc:sldMk cId="0" sldId="258"/>
            <ac:spMk id="7" creationId="{00000000-0000-0000-0000-000000000000}"/>
          </ac:spMkLst>
        </pc:spChg>
        <pc:spChg chg="del mod">
          <ac:chgData name="Neil Parsons" userId="d10a9d4a-3f0b-46be-8ba8-e6a66c4e9de0" providerId="ADAL" clId="{8466721C-3C59-594C-8384-A91AA93ACE1E}" dt="2022-01-28T12:43:52.740" v="86" actId="478"/>
          <ac:spMkLst>
            <pc:docMk/>
            <pc:sldMk cId="0" sldId="258"/>
            <ac:spMk id="10" creationId="{00000000-0000-0000-0000-000000000000}"/>
          </ac:spMkLst>
        </pc:spChg>
        <pc:grpChg chg="add mod">
          <ac:chgData name="Neil Parsons" userId="d10a9d4a-3f0b-46be-8ba8-e6a66c4e9de0" providerId="ADAL" clId="{8466721C-3C59-594C-8384-A91AA93ACE1E}" dt="2022-01-28T12:36:41.262" v="54" actId="164"/>
          <ac:grpSpMkLst>
            <pc:docMk/>
            <pc:sldMk cId="0" sldId="258"/>
            <ac:grpSpMk id="13" creationId="{5840A054-8D1E-4945-8379-F5C847CDFB3E}"/>
          </ac:grpSpMkLst>
        </pc:grpChg>
        <pc:picChg chg="del mod">
          <ac:chgData name="Neil Parsons" userId="d10a9d4a-3f0b-46be-8ba8-e6a66c4e9de0" providerId="ADAL" clId="{8466721C-3C59-594C-8384-A91AA93ACE1E}" dt="2022-01-28T12:43:52.740" v="86" actId="478"/>
          <ac:picMkLst>
            <pc:docMk/>
            <pc:sldMk cId="0" sldId="258"/>
            <ac:picMk id="8" creationId="{00000000-0000-0000-0000-000000000000}"/>
          </ac:picMkLst>
        </pc:picChg>
        <pc:picChg chg="del mod">
          <ac:chgData name="Neil Parsons" userId="d10a9d4a-3f0b-46be-8ba8-e6a66c4e9de0" providerId="ADAL" clId="{8466721C-3C59-594C-8384-A91AA93ACE1E}" dt="2022-01-28T12:43:52.740" v="86" actId="478"/>
          <ac:picMkLst>
            <pc:docMk/>
            <pc:sldMk cId="0" sldId="258"/>
            <ac:picMk id="9" creationId="{00000000-0000-0000-0000-000000000000}"/>
          </ac:picMkLst>
        </pc:picChg>
        <pc:picChg chg="del mod">
          <ac:chgData name="Neil Parsons" userId="d10a9d4a-3f0b-46be-8ba8-e6a66c4e9de0" providerId="ADAL" clId="{8466721C-3C59-594C-8384-A91AA93ACE1E}" dt="2022-01-28T12:43:52.740" v="86" actId="478"/>
          <ac:picMkLst>
            <pc:docMk/>
            <pc:sldMk cId="0" sldId="258"/>
            <ac:picMk id="11" creationId="{00000000-0000-0000-0000-000000000000}"/>
          </ac:picMkLst>
        </pc:picChg>
        <pc:picChg chg="add del mod">
          <ac:chgData name="Neil Parsons" userId="d10a9d4a-3f0b-46be-8ba8-e6a66c4e9de0" providerId="ADAL" clId="{8466721C-3C59-594C-8384-A91AA93ACE1E}" dt="2022-01-28T12:37:16.216" v="59" actId="21"/>
          <ac:picMkLst>
            <pc:docMk/>
            <pc:sldMk cId="0" sldId="258"/>
            <ac:picMk id="12" creationId="{8010EA59-BD96-3847-B2A2-185BD88C5937}"/>
          </ac:picMkLst>
        </pc:picChg>
        <pc:picChg chg="add mod">
          <ac:chgData name="Neil Parsons" userId="d10a9d4a-3f0b-46be-8ba8-e6a66c4e9de0" providerId="ADAL" clId="{8466721C-3C59-594C-8384-A91AA93ACE1E}" dt="2022-01-28T12:37:22.458" v="61"/>
          <ac:picMkLst>
            <pc:docMk/>
            <pc:sldMk cId="0" sldId="258"/>
            <ac:picMk id="14" creationId="{2B6BCE9F-990F-A942-A92E-34772C89FDCA}"/>
          </ac:picMkLst>
        </pc:picChg>
        <pc:picChg chg="add del mod">
          <ac:chgData name="Neil Parsons" userId="d10a9d4a-3f0b-46be-8ba8-e6a66c4e9de0" providerId="ADAL" clId="{8466721C-3C59-594C-8384-A91AA93ACE1E}" dt="2022-01-28T12:40:27.252" v="64" actId="478"/>
          <ac:picMkLst>
            <pc:docMk/>
            <pc:sldMk cId="0" sldId="258"/>
            <ac:picMk id="15" creationId="{986A218F-ABDE-BF4C-ABB5-01A433A55471}"/>
          </ac:picMkLst>
        </pc:picChg>
        <pc:picChg chg="add del mod">
          <ac:chgData name="Neil Parsons" userId="d10a9d4a-3f0b-46be-8ba8-e6a66c4e9de0" providerId="ADAL" clId="{8466721C-3C59-594C-8384-A91AA93ACE1E}" dt="2022-01-28T12:43:47.953" v="85" actId="21"/>
          <ac:picMkLst>
            <pc:docMk/>
            <pc:sldMk cId="0" sldId="258"/>
            <ac:picMk id="16" creationId="{773E15D1-A5A6-1F46-82F5-0314DB64955D}"/>
          </ac:picMkLst>
        </pc:picChg>
        <pc:picChg chg="add del mod">
          <ac:chgData name="Neil Parsons" userId="d10a9d4a-3f0b-46be-8ba8-e6a66c4e9de0" providerId="ADAL" clId="{8466721C-3C59-594C-8384-A91AA93ACE1E}" dt="2022-01-28T12:43:47.953" v="85" actId="21"/>
          <ac:picMkLst>
            <pc:docMk/>
            <pc:sldMk cId="0" sldId="258"/>
            <ac:picMk id="17" creationId="{46C484E5-BC1D-514C-80DC-47E3939C554A}"/>
          </ac:picMkLst>
        </pc:picChg>
        <pc:picChg chg="add del mod">
          <ac:chgData name="Neil Parsons" userId="d10a9d4a-3f0b-46be-8ba8-e6a66c4e9de0" providerId="ADAL" clId="{8466721C-3C59-594C-8384-A91AA93ACE1E}" dt="2022-01-28T12:43:47.953" v="85" actId="21"/>
          <ac:picMkLst>
            <pc:docMk/>
            <pc:sldMk cId="0" sldId="258"/>
            <ac:picMk id="18" creationId="{763C9196-56D7-704A-987F-D3A2466B51EA}"/>
          </ac:picMkLst>
        </pc:picChg>
        <pc:picChg chg="add del mod">
          <ac:chgData name="Neil Parsons" userId="d10a9d4a-3f0b-46be-8ba8-e6a66c4e9de0" providerId="ADAL" clId="{8466721C-3C59-594C-8384-A91AA93ACE1E}" dt="2022-01-28T12:43:47.953" v="85" actId="21"/>
          <ac:picMkLst>
            <pc:docMk/>
            <pc:sldMk cId="0" sldId="258"/>
            <ac:picMk id="19" creationId="{B1DD0E66-4780-CB4F-B8D3-0FD010BFF4AF}"/>
          </ac:picMkLst>
        </pc:picChg>
        <pc:picChg chg="add mod">
          <ac:chgData name="Neil Parsons" userId="d10a9d4a-3f0b-46be-8ba8-e6a66c4e9de0" providerId="ADAL" clId="{8466721C-3C59-594C-8384-A91AA93ACE1E}" dt="2022-01-28T12:43:53.237" v="87"/>
          <ac:picMkLst>
            <pc:docMk/>
            <pc:sldMk cId="0" sldId="258"/>
            <ac:picMk id="20" creationId="{C3C57899-7BE6-D243-8AD0-75CDE9A370B2}"/>
          </ac:picMkLst>
        </pc:picChg>
        <pc:picChg chg="add mod">
          <ac:chgData name="Neil Parsons" userId="d10a9d4a-3f0b-46be-8ba8-e6a66c4e9de0" providerId="ADAL" clId="{8466721C-3C59-594C-8384-A91AA93ACE1E}" dt="2022-01-28T12:43:53.237" v="87"/>
          <ac:picMkLst>
            <pc:docMk/>
            <pc:sldMk cId="0" sldId="258"/>
            <ac:picMk id="21" creationId="{6DD5220A-9EE6-4B42-A8AA-694C8D7E62A4}"/>
          </ac:picMkLst>
        </pc:picChg>
        <pc:picChg chg="add mod">
          <ac:chgData name="Neil Parsons" userId="d10a9d4a-3f0b-46be-8ba8-e6a66c4e9de0" providerId="ADAL" clId="{8466721C-3C59-594C-8384-A91AA93ACE1E}" dt="2022-01-28T12:43:53.237" v="87"/>
          <ac:picMkLst>
            <pc:docMk/>
            <pc:sldMk cId="0" sldId="258"/>
            <ac:picMk id="22" creationId="{51A10906-24A0-4349-85C9-90B3371AAB23}"/>
          </ac:picMkLst>
        </pc:picChg>
        <pc:picChg chg="add mod">
          <ac:chgData name="Neil Parsons" userId="d10a9d4a-3f0b-46be-8ba8-e6a66c4e9de0" providerId="ADAL" clId="{8466721C-3C59-594C-8384-A91AA93ACE1E}" dt="2022-01-28T12:43:53.237" v="87"/>
          <ac:picMkLst>
            <pc:docMk/>
            <pc:sldMk cId="0" sldId="258"/>
            <ac:picMk id="23" creationId="{9EEF33BE-72DC-1240-BE4D-F0D810FA2BAB}"/>
          </ac:picMkLst>
        </pc:picChg>
      </pc:sldChg>
      <pc:sldChg chg="addSp delSp modSp mod modAnim">
        <pc:chgData name="Neil Parsons" userId="d10a9d4a-3f0b-46be-8ba8-e6a66c4e9de0" providerId="ADAL" clId="{8466721C-3C59-594C-8384-A91AA93ACE1E}" dt="2022-01-28T14:11:15.581" v="522"/>
        <pc:sldMkLst>
          <pc:docMk/>
          <pc:sldMk cId="0" sldId="259"/>
        </pc:sldMkLst>
        <pc:spChg chg="del">
          <ac:chgData name="Neil Parsons" userId="d10a9d4a-3f0b-46be-8ba8-e6a66c4e9de0" providerId="ADAL" clId="{8466721C-3C59-594C-8384-A91AA93ACE1E}" dt="2022-01-28T12:46:44.267" v="109" actId="478"/>
          <ac:spMkLst>
            <pc:docMk/>
            <pc:sldMk cId="0" sldId="259"/>
            <ac:spMk id="3" creationId="{00000000-0000-0000-0000-000000000000}"/>
          </ac:spMkLst>
        </pc:spChg>
        <pc:spChg chg="del">
          <ac:chgData name="Neil Parsons" userId="d10a9d4a-3f0b-46be-8ba8-e6a66c4e9de0" providerId="ADAL" clId="{8466721C-3C59-594C-8384-A91AA93ACE1E}" dt="2022-01-28T12:45:21.311" v="95" actId="478"/>
          <ac:spMkLst>
            <pc:docMk/>
            <pc:sldMk cId="0" sldId="259"/>
            <ac:spMk id="4" creationId="{00000000-0000-0000-0000-000000000000}"/>
          </ac:spMkLst>
        </pc:spChg>
        <pc:spChg chg="del mod">
          <ac:chgData name="Neil Parsons" userId="d10a9d4a-3f0b-46be-8ba8-e6a66c4e9de0" providerId="ADAL" clId="{8466721C-3C59-594C-8384-A91AA93ACE1E}" dt="2022-01-28T12:49:28.270" v="120" actId="478"/>
          <ac:spMkLst>
            <pc:docMk/>
            <pc:sldMk cId="0" sldId="259"/>
            <ac:spMk id="9" creationId="{00000000-0000-0000-0000-000000000000}"/>
          </ac:spMkLst>
        </pc:spChg>
        <pc:picChg chg="del">
          <ac:chgData name="Neil Parsons" userId="d10a9d4a-3f0b-46be-8ba8-e6a66c4e9de0" providerId="ADAL" clId="{8466721C-3C59-594C-8384-A91AA93ACE1E}" dt="2022-01-28T12:46:04.994" v="102" actId="478"/>
          <ac:picMkLst>
            <pc:docMk/>
            <pc:sldMk cId="0" sldId="259"/>
            <ac:picMk id="5" creationId="{00000000-0000-0000-0000-000000000000}"/>
          </ac:picMkLst>
        </pc:picChg>
        <pc:picChg chg="del mod">
          <ac:chgData name="Neil Parsons" userId="d10a9d4a-3f0b-46be-8ba8-e6a66c4e9de0" providerId="ADAL" clId="{8466721C-3C59-594C-8384-A91AA93ACE1E}" dt="2022-01-28T12:46:04.994" v="102" actId="478"/>
          <ac:picMkLst>
            <pc:docMk/>
            <pc:sldMk cId="0" sldId="259"/>
            <ac:picMk id="6" creationId="{00000000-0000-0000-0000-000000000000}"/>
          </ac:picMkLst>
        </pc:picChg>
        <pc:picChg chg="del">
          <ac:chgData name="Neil Parsons" userId="d10a9d4a-3f0b-46be-8ba8-e6a66c4e9de0" providerId="ADAL" clId="{8466721C-3C59-594C-8384-A91AA93ACE1E}" dt="2022-01-28T12:46:44.267" v="109" actId="478"/>
          <ac:picMkLst>
            <pc:docMk/>
            <pc:sldMk cId="0" sldId="259"/>
            <ac:picMk id="7" creationId="{00000000-0000-0000-0000-000000000000}"/>
          </ac:picMkLst>
        </pc:picChg>
        <pc:picChg chg="del">
          <ac:chgData name="Neil Parsons" userId="d10a9d4a-3f0b-46be-8ba8-e6a66c4e9de0" providerId="ADAL" clId="{8466721C-3C59-594C-8384-A91AA93ACE1E}" dt="2022-01-28T12:46:44.267" v="109" actId="478"/>
          <ac:picMkLst>
            <pc:docMk/>
            <pc:sldMk cId="0" sldId="259"/>
            <ac:picMk id="8" creationId="{00000000-0000-0000-0000-000000000000}"/>
          </ac:picMkLst>
        </pc:picChg>
        <pc:picChg chg="add del mod">
          <ac:chgData name="Neil Parsons" userId="d10a9d4a-3f0b-46be-8ba8-e6a66c4e9de0" providerId="ADAL" clId="{8466721C-3C59-594C-8384-A91AA93ACE1E}" dt="2022-01-28T12:45:19.560" v="94" actId="21"/>
          <ac:picMkLst>
            <pc:docMk/>
            <pc:sldMk cId="0" sldId="259"/>
            <ac:picMk id="10" creationId="{F0FCBD30-5967-7049-8C40-33404982F89D}"/>
          </ac:picMkLst>
        </pc:picChg>
        <pc:picChg chg="add mod">
          <ac:chgData name="Neil Parsons" userId="d10a9d4a-3f0b-46be-8ba8-e6a66c4e9de0" providerId="ADAL" clId="{8466721C-3C59-594C-8384-A91AA93ACE1E}" dt="2022-01-28T12:45:21.895" v="96"/>
          <ac:picMkLst>
            <pc:docMk/>
            <pc:sldMk cId="0" sldId="259"/>
            <ac:picMk id="11" creationId="{D723245E-4BD4-4146-A167-FFF4DC58851F}"/>
          </ac:picMkLst>
        </pc:picChg>
        <pc:picChg chg="add del mod">
          <ac:chgData name="Neil Parsons" userId="d10a9d4a-3f0b-46be-8ba8-e6a66c4e9de0" providerId="ADAL" clId="{8466721C-3C59-594C-8384-A91AA93ACE1E}" dt="2022-01-28T12:46:02.774" v="101" actId="21"/>
          <ac:picMkLst>
            <pc:docMk/>
            <pc:sldMk cId="0" sldId="259"/>
            <ac:picMk id="12" creationId="{F8A5768E-5725-3D41-8FC4-A143C796A5E9}"/>
          </ac:picMkLst>
        </pc:picChg>
        <pc:picChg chg="add mod">
          <ac:chgData name="Neil Parsons" userId="d10a9d4a-3f0b-46be-8ba8-e6a66c4e9de0" providerId="ADAL" clId="{8466721C-3C59-594C-8384-A91AA93ACE1E}" dt="2022-01-28T12:46:05.459" v="103"/>
          <ac:picMkLst>
            <pc:docMk/>
            <pc:sldMk cId="0" sldId="259"/>
            <ac:picMk id="13" creationId="{AC6BDE55-C1F6-2D4A-9DE2-5E78B4ACFAE4}"/>
          </ac:picMkLst>
        </pc:picChg>
        <pc:picChg chg="add del mod">
          <ac:chgData name="Neil Parsons" userId="d10a9d4a-3f0b-46be-8ba8-e6a66c4e9de0" providerId="ADAL" clId="{8466721C-3C59-594C-8384-A91AA93ACE1E}" dt="2022-01-28T12:46:41.186" v="108" actId="21"/>
          <ac:picMkLst>
            <pc:docMk/>
            <pc:sldMk cId="0" sldId="259"/>
            <ac:picMk id="14" creationId="{8F2CB429-102D-994F-B5AB-3CA6662E1C9E}"/>
          </ac:picMkLst>
        </pc:picChg>
        <pc:picChg chg="add mod">
          <ac:chgData name="Neil Parsons" userId="d10a9d4a-3f0b-46be-8ba8-e6a66c4e9de0" providerId="ADAL" clId="{8466721C-3C59-594C-8384-A91AA93ACE1E}" dt="2022-01-28T12:46:44.795" v="110"/>
          <ac:picMkLst>
            <pc:docMk/>
            <pc:sldMk cId="0" sldId="259"/>
            <ac:picMk id="15" creationId="{42F37089-9A03-204E-81CF-0E5028F0B70D}"/>
          </ac:picMkLst>
        </pc:picChg>
        <pc:picChg chg="add del mod">
          <ac:chgData name="Neil Parsons" userId="d10a9d4a-3f0b-46be-8ba8-e6a66c4e9de0" providerId="ADAL" clId="{8466721C-3C59-594C-8384-A91AA93ACE1E}" dt="2022-01-28T12:49:22.222" v="118" actId="21"/>
          <ac:picMkLst>
            <pc:docMk/>
            <pc:sldMk cId="0" sldId="259"/>
            <ac:picMk id="16" creationId="{BC0B3D80-808B-954D-A150-9B359DE03FBA}"/>
          </ac:picMkLst>
        </pc:picChg>
        <pc:picChg chg="add del mod">
          <ac:chgData name="Neil Parsons" userId="d10a9d4a-3f0b-46be-8ba8-e6a66c4e9de0" providerId="ADAL" clId="{8466721C-3C59-594C-8384-A91AA93ACE1E}" dt="2022-01-28T12:49:22.222" v="118" actId="21"/>
          <ac:picMkLst>
            <pc:docMk/>
            <pc:sldMk cId="0" sldId="259"/>
            <ac:picMk id="17" creationId="{02CD75E8-5404-A04F-91D4-B155DDD1D56B}"/>
          </ac:picMkLst>
        </pc:picChg>
        <pc:picChg chg="add mod">
          <ac:chgData name="Neil Parsons" userId="d10a9d4a-3f0b-46be-8ba8-e6a66c4e9de0" providerId="ADAL" clId="{8466721C-3C59-594C-8384-A91AA93ACE1E}" dt="2022-01-28T12:49:28.718" v="121"/>
          <ac:picMkLst>
            <pc:docMk/>
            <pc:sldMk cId="0" sldId="259"/>
            <ac:picMk id="18" creationId="{B8CFD8AC-2223-A641-B537-FA2EF14AE169}"/>
          </ac:picMkLst>
        </pc:picChg>
        <pc:picChg chg="add mod">
          <ac:chgData name="Neil Parsons" userId="d10a9d4a-3f0b-46be-8ba8-e6a66c4e9de0" providerId="ADAL" clId="{8466721C-3C59-594C-8384-A91AA93ACE1E}" dt="2022-01-28T12:49:28.718" v="121"/>
          <ac:picMkLst>
            <pc:docMk/>
            <pc:sldMk cId="0" sldId="259"/>
            <ac:picMk id="19" creationId="{5497546C-B5CC-574F-B410-E29211B2E528}"/>
          </ac:picMkLst>
        </pc:picChg>
      </pc:sldChg>
      <pc:sldChg chg="addSp delSp modSp mod delAnim modAnim">
        <pc:chgData name="Neil Parsons" userId="d10a9d4a-3f0b-46be-8ba8-e6a66c4e9de0" providerId="ADAL" clId="{8466721C-3C59-594C-8384-A91AA93ACE1E}" dt="2022-01-28T14:46:28.582" v="614"/>
        <pc:sldMkLst>
          <pc:docMk/>
          <pc:sldMk cId="0" sldId="260"/>
        </pc:sldMkLst>
        <pc:spChg chg="del mod topLvl">
          <ac:chgData name="Neil Parsons" userId="d10a9d4a-3f0b-46be-8ba8-e6a66c4e9de0" providerId="ADAL" clId="{8466721C-3C59-594C-8384-A91AA93ACE1E}" dt="2022-01-28T13:14:44.824" v="324" actId="478"/>
          <ac:spMkLst>
            <pc:docMk/>
            <pc:sldMk cId="0" sldId="260"/>
            <ac:spMk id="3" creationId="{00000000-0000-0000-0000-000000000000}"/>
          </ac:spMkLst>
        </pc:spChg>
        <pc:spChg chg="del mod">
          <ac:chgData name="Neil Parsons" userId="d10a9d4a-3f0b-46be-8ba8-e6a66c4e9de0" providerId="ADAL" clId="{8466721C-3C59-594C-8384-A91AA93ACE1E}" dt="2022-01-28T12:50:53.097" v="132" actId="478"/>
          <ac:spMkLst>
            <pc:docMk/>
            <pc:sldMk cId="0" sldId="260"/>
            <ac:spMk id="4" creationId="{00000000-0000-0000-0000-000000000000}"/>
          </ac:spMkLst>
        </pc:spChg>
        <pc:spChg chg="mod topLvl">
          <ac:chgData name="Neil Parsons" userId="d10a9d4a-3f0b-46be-8ba8-e6a66c4e9de0" providerId="ADAL" clId="{8466721C-3C59-594C-8384-A91AA93ACE1E}" dt="2022-01-28T13:14:42.376" v="321" actId="165"/>
          <ac:spMkLst>
            <pc:docMk/>
            <pc:sldMk cId="0" sldId="260"/>
            <ac:spMk id="5" creationId="{00000000-0000-0000-0000-000000000000}"/>
          </ac:spMkLst>
        </pc:spChg>
        <pc:spChg chg="del">
          <ac:chgData name="Neil Parsons" userId="d10a9d4a-3f0b-46be-8ba8-e6a66c4e9de0" providerId="ADAL" clId="{8466721C-3C59-594C-8384-A91AA93ACE1E}" dt="2022-01-28T12:54:23.934" v="155" actId="478"/>
          <ac:spMkLst>
            <pc:docMk/>
            <pc:sldMk cId="0" sldId="260"/>
            <ac:spMk id="7" creationId="{00000000-0000-0000-0000-000000000000}"/>
          </ac:spMkLst>
        </pc:spChg>
        <pc:spChg chg="del">
          <ac:chgData name="Neil Parsons" userId="d10a9d4a-3f0b-46be-8ba8-e6a66c4e9de0" providerId="ADAL" clId="{8466721C-3C59-594C-8384-A91AA93ACE1E}" dt="2022-01-28T12:54:19.485" v="153" actId="478"/>
          <ac:spMkLst>
            <pc:docMk/>
            <pc:sldMk cId="0" sldId="260"/>
            <ac:spMk id="9" creationId="{00000000-0000-0000-0000-000000000000}"/>
          </ac:spMkLst>
        </pc:spChg>
        <pc:spChg chg="del">
          <ac:chgData name="Neil Parsons" userId="d10a9d4a-3f0b-46be-8ba8-e6a66c4e9de0" providerId="ADAL" clId="{8466721C-3C59-594C-8384-A91AA93ACE1E}" dt="2022-01-28T12:54:15.161" v="151" actId="478"/>
          <ac:spMkLst>
            <pc:docMk/>
            <pc:sldMk cId="0" sldId="260"/>
            <ac:spMk id="11" creationId="{00000000-0000-0000-0000-000000000000}"/>
          </ac:spMkLst>
        </pc:spChg>
        <pc:spChg chg="del">
          <ac:chgData name="Neil Parsons" userId="d10a9d4a-3f0b-46be-8ba8-e6a66c4e9de0" providerId="ADAL" clId="{8466721C-3C59-594C-8384-A91AA93ACE1E}" dt="2022-01-28T12:54:05.862" v="148" actId="478"/>
          <ac:spMkLst>
            <pc:docMk/>
            <pc:sldMk cId="0" sldId="260"/>
            <ac:spMk id="14" creationId="{00000000-0000-0000-0000-000000000000}"/>
          </ac:spMkLst>
        </pc:spChg>
        <pc:spChg chg="add del mod">
          <ac:chgData name="Neil Parsons" userId="d10a9d4a-3f0b-46be-8ba8-e6a66c4e9de0" providerId="ADAL" clId="{8466721C-3C59-594C-8384-A91AA93ACE1E}" dt="2022-01-28T13:14:43.029" v="323"/>
          <ac:spMkLst>
            <pc:docMk/>
            <pc:sldMk cId="0" sldId="260"/>
            <ac:spMk id="24" creationId="{9F779DD7-AC18-2C42-910B-2738FFC0D2F5}"/>
          </ac:spMkLst>
        </pc:spChg>
        <pc:spChg chg="add mod">
          <ac:chgData name="Neil Parsons" userId="d10a9d4a-3f0b-46be-8ba8-e6a66c4e9de0" providerId="ADAL" clId="{8466721C-3C59-594C-8384-A91AA93ACE1E}" dt="2022-01-28T13:14:52.168" v="326" actId="167"/>
          <ac:spMkLst>
            <pc:docMk/>
            <pc:sldMk cId="0" sldId="260"/>
            <ac:spMk id="25" creationId="{858862DC-E364-B746-A3E5-9D987B7645C4}"/>
          </ac:spMkLst>
        </pc:spChg>
        <pc:grpChg chg="add del mod">
          <ac:chgData name="Neil Parsons" userId="d10a9d4a-3f0b-46be-8ba8-e6a66c4e9de0" providerId="ADAL" clId="{8466721C-3C59-594C-8384-A91AA93ACE1E}" dt="2022-01-28T13:14:42.376" v="321" actId="165"/>
          <ac:grpSpMkLst>
            <pc:docMk/>
            <pc:sldMk cId="0" sldId="260"/>
            <ac:grpSpMk id="2" creationId="{00000000-0000-0000-0000-000000000000}"/>
          </ac:grpSpMkLst>
        </pc:grpChg>
        <pc:picChg chg="add del mod">
          <ac:chgData name="Neil Parsons" userId="d10a9d4a-3f0b-46be-8ba8-e6a66c4e9de0" providerId="ADAL" clId="{8466721C-3C59-594C-8384-A91AA93ACE1E}" dt="2022-01-28T14:40:44.102" v="583" actId="21"/>
          <ac:picMkLst>
            <pc:docMk/>
            <pc:sldMk cId="0" sldId="260"/>
            <ac:picMk id="2" creationId="{162D885D-9D39-3A44-A432-BD94B62E185E}"/>
          </ac:picMkLst>
        </pc:picChg>
        <pc:picChg chg="add del mod">
          <ac:chgData name="Neil Parsons" userId="d10a9d4a-3f0b-46be-8ba8-e6a66c4e9de0" providerId="ADAL" clId="{8466721C-3C59-594C-8384-A91AA93ACE1E}" dt="2022-01-28T14:45:40.909" v="600" actId="21"/>
          <ac:picMkLst>
            <pc:docMk/>
            <pc:sldMk cId="0" sldId="260"/>
            <ac:picMk id="3" creationId="{08F95079-41E6-B045-96ED-DCD587278551}"/>
          </ac:picMkLst>
        </pc:picChg>
        <pc:picChg chg="add del mod">
          <ac:chgData name="Neil Parsons" userId="d10a9d4a-3f0b-46be-8ba8-e6a66c4e9de0" providerId="ADAL" clId="{8466721C-3C59-594C-8384-A91AA93ACE1E}" dt="2022-01-28T14:41:33.784" v="589" actId="21"/>
          <ac:picMkLst>
            <pc:docMk/>
            <pc:sldMk cId="0" sldId="260"/>
            <ac:picMk id="3" creationId="{64717B49-04E0-E948-A129-27CC7E76DA62}"/>
          </ac:picMkLst>
        </pc:picChg>
        <pc:picChg chg="del">
          <ac:chgData name="Neil Parsons" userId="d10a9d4a-3f0b-46be-8ba8-e6a66c4e9de0" providerId="ADAL" clId="{8466721C-3C59-594C-8384-A91AA93ACE1E}" dt="2022-01-28T12:53:50.234" v="142" actId="478"/>
          <ac:picMkLst>
            <pc:docMk/>
            <pc:sldMk cId="0" sldId="260"/>
            <ac:picMk id="6" creationId="{00000000-0000-0000-0000-000000000000}"/>
          </ac:picMkLst>
        </pc:picChg>
        <pc:picChg chg="add del mod">
          <ac:chgData name="Neil Parsons" userId="d10a9d4a-3f0b-46be-8ba8-e6a66c4e9de0" providerId="ADAL" clId="{8466721C-3C59-594C-8384-A91AA93ACE1E}" dt="2022-01-28T14:46:05.198" v="610" actId="21"/>
          <ac:picMkLst>
            <pc:docMk/>
            <pc:sldMk cId="0" sldId="260"/>
            <ac:picMk id="6" creationId="{0DE9AEF5-E4B6-EE4F-BAD9-CF16CF5DBF44}"/>
          </ac:picMkLst>
        </pc:picChg>
        <pc:picChg chg="del">
          <ac:chgData name="Neil Parsons" userId="d10a9d4a-3f0b-46be-8ba8-e6a66c4e9de0" providerId="ADAL" clId="{8466721C-3C59-594C-8384-A91AA93ACE1E}" dt="2022-01-28T12:54:21.981" v="154" actId="478"/>
          <ac:picMkLst>
            <pc:docMk/>
            <pc:sldMk cId="0" sldId="260"/>
            <ac:picMk id="8" creationId="{00000000-0000-0000-0000-000000000000}"/>
          </ac:picMkLst>
        </pc:picChg>
        <pc:picChg chg="add del mod">
          <ac:chgData name="Neil Parsons" userId="d10a9d4a-3f0b-46be-8ba8-e6a66c4e9de0" providerId="ADAL" clId="{8466721C-3C59-594C-8384-A91AA93ACE1E}" dt="2022-01-28T14:45:42.140" v="601" actId="478"/>
          <ac:picMkLst>
            <pc:docMk/>
            <pc:sldMk cId="0" sldId="260"/>
            <ac:picMk id="8" creationId="{1992A114-0C72-1C45-A145-E92C696C1E7E}"/>
          </ac:picMkLst>
        </pc:picChg>
        <pc:picChg chg="add mod">
          <ac:chgData name="Neil Parsons" userId="d10a9d4a-3f0b-46be-8ba8-e6a66c4e9de0" providerId="ADAL" clId="{8466721C-3C59-594C-8384-A91AA93ACE1E}" dt="2022-01-28T14:45:43.130" v="602"/>
          <ac:picMkLst>
            <pc:docMk/>
            <pc:sldMk cId="0" sldId="260"/>
            <ac:picMk id="9" creationId="{F13B27BB-4CE7-A344-9084-5AD639CC543B}"/>
          </ac:picMkLst>
        </pc:picChg>
        <pc:picChg chg="del">
          <ac:chgData name="Neil Parsons" userId="d10a9d4a-3f0b-46be-8ba8-e6a66c4e9de0" providerId="ADAL" clId="{8466721C-3C59-594C-8384-A91AA93ACE1E}" dt="2022-01-28T12:54:17.278" v="152" actId="478"/>
          <ac:picMkLst>
            <pc:docMk/>
            <pc:sldMk cId="0" sldId="260"/>
            <ac:picMk id="10" creationId="{00000000-0000-0000-0000-000000000000}"/>
          </ac:picMkLst>
        </pc:picChg>
        <pc:picChg chg="add del mod">
          <ac:chgData name="Neil Parsons" userId="d10a9d4a-3f0b-46be-8ba8-e6a66c4e9de0" providerId="ADAL" clId="{8466721C-3C59-594C-8384-A91AA93ACE1E}" dt="2022-01-28T14:46:06.533" v="611" actId="478"/>
          <ac:picMkLst>
            <pc:docMk/>
            <pc:sldMk cId="0" sldId="260"/>
            <ac:picMk id="10" creationId="{3269CBEE-48BE-6A45-898E-17E8A5BAF6A0}"/>
          </ac:picMkLst>
        </pc:picChg>
        <pc:picChg chg="del">
          <ac:chgData name="Neil Parsons" userId="d10a9d4a-3f0b-46be-8ba8-e6a66c4e9de0" providerId="ADAL" clId="{8466721C-3C59-594C-8384-A91AA93ACE1E}" dt="2022-01-28T12:54:10.486" v="150" actId="478"/>
          <ac:picMkLst>
            <pc:docMk/>
            <pc:sldMk cId="0" sldId="260"/>
            <ac:picMk id="12" creationId="{00000000-0000-0000-0000-000000000000}"/>
          </ac:picMkLst>
        </pc:picChg>
        <pc:picChg chg="add mod">
          <ac:chgData name="Neil Parsons" userId="d10a9d4a-3f0b-46be-8ba8-e6a66c4e9de0" providerId="ADAL" clId="{8466721C-3C59-594C-8384-A91AA93ACE1E}" dt="2022-01-28T14:46:07.593" v="612"/>
          <ac:picMkLst>
            <pc:docMk/>
            <pc:sldMk cId="0" sldId="260"/>
            <ac:picMk id="12" creationId="{C6C63995-E76C-FB46-AD75-89A8098F91CC}"/>
          </ac:picMkLst>
        </pc:picChg>
        <pc:picChg chg="del">
          <ac:chgData name="Neil Parsons" userId="d10a9d4a-3f0b-46be-8ba8-e6a66c4e9de0" providerId="ADAL" clId="{8466721C-3C59-594C-8384-A91AA93ACE1E}" dt="2022-01-28T12:54:08.397" v="149" actId="478"/>
          <ac:picMkLst>
            <pc:docMk/>
            <pc:sldMk cId="0" sldId="260"/>
            <ac:picMk id="13" creationId="{00000000-0000-0000-0000-000000000000}"/>
          </ac:picMkLst>
        </pc:picChg>
        <pc:picChg chg="del">
          <ac:chgData name="Neil Parsons" userId="d10a9d4a-3f0b-46be-8ba8-e6a66c4e9de0" providerId="ADAL" clId="{8466721C-3C59-594C-8384-A91AA93ACE1E}" dt="2022-01-28T12:53:56.846" v="145" actId="478"/>
          <ac:picMkLst>
            <pc:docMk/>
            <pc:sldMk cId="0" sldId="260"/>
            <ac:picMk id="15" creationId="{00000000-0000-0000-0000-000000000000}"/>
          </ac:picMkLst>
        </pc:picChg>
        <pc:picChg chg="del">
          <ac:chgData name="Neil Parsons" userId="d10a9d4a-3f0b-46be-8ba8-e6a66c4e9de0" providerId="ADAL" clId="{8466721C-3C59-594C-8384-A91AA93ACE1E}" dt="2022-01-28T12:53:58.942" v="146" actId="478"/>
          <ac:picMkLst>
            <pc:docMk/>
            <pc:sldMk cId="0" sldId="260"/>
            <ac:picMk id="16" creationId="{00000000-0000-0000-0000-000000000000}"/>
          </ac:picMkLst>
        </pc:picChg>
        <pc:picChg chg="del">
          <ac:chgData name="Neil Parsons" userId="d10a9d4a-3f0b-46be-8ba8-e6a66c4e9de0" providerId="ADAL" clId="{8466721C-3C59-594C-8384-A91AA93ACE1E}" dt="2022-01-28T12:54:02.181" v="147" actId="478"/>
          <ac:picMkLst>
            <pc:docMk/>
            <pc:sldMk cId="0" sldId="260"/>
            <ac:picMk id="17" creationId="{00000000-0000-0000-0000-000000000000}"/>
          </ac:picMkLst>
        </pc:picChg>
        <pc:picChg chg="add del mod">
          <ac:chgData name="Neil Parsons" userId="d10a9d4a-3f0b-46be-8ba8-e6a66c4e9de0" providerId="ADAL" clId="{8466721C-3C59-594C-8384-A91AA93ACE1E}" dt="2022-01-28T12:50:45.259" v="131" actId="21"/>
          <ac:picMkLst>
            <pc:docMk/>
            <pc:sldMk cId="0" sldId="260"/>
            <ac:picMk id="18" creationId="{0341EDBF-32AD-F648-81CD-A048D75B1C94}"/>
          </ac:picMkLst>
        </pc:picChg>
        <pc:picChg chg="add mod">
          <ac:chgData name="Neil Parsons" userId="d10a9d4a-3f0b-46be-8ba8-e6a66c4e9de0" providerId="ADAL" clId="{8466721C-3C59-594C-8384-A91AA93ACE1E}" dt="2022-01-28T12:50:53.971" v="133"/>
          <ac:picMkLst>
            <pc:docMk/>
            <pc:sldMk cId="0" sldId="260"/>
            <ac:picMk id="19" creationId="{2AB1DD29-36DB-0340-9AC0-71678CE7FF4F}"/>
          </ac:picMkLst>
        </pc:picChg>
        <pc:picChg chg="add del mod">
          <ac:chgData name="Neil Parsons" userId="d10a9d4a-3f0b-46be-8ba8-e6a66c4e9de0" providerId="ADAL" clId="{8466721C-3C59-594C-8384-A91AA93ACE1E}" dt="2022-01-28T12:53:47.705" v="141" actId="21"/>
          <ac:picMkLst>
            <pc:docMk/>
            <pc:sldMk cId="0" sldId="260"/>
            <ac:picMk id="20" creationId="{464F094A-023B-4D48-B815-E9D292174E37}"/>
          </ac:picMkLst>
        </pc:picChg>
        <pc:picChg chg="add del mod">
          <ac:chgData name="Neil Parsons" userId="d10a9d4a-3f0b-46be-8ba8-e6a66c4e9de0" providerId="ADAL" clId="{8466721C-3C59-594C-8384-A91AA93ACE1E}" dt="2022-01-28T12:53:47.705" v="141" actId="21"/>
          <ac:picMkLst>
            <pc:docMk/>
            <pc:sldMk cId="0" sldId="260"/>
            <ac:picMk id="21" creationId="{9074A0D4-E511-6741-85BC-7BACFE7DBB0A}"/>
          </ac:picMkLst>
        </pc:picChg>
        <pc:picChg chg="add del mod">
          <ac:chgData name="Neil Parsons" userId="d10a9d4a-3f0b-46be-8ba8-e6a66c4e9de0" providerId="ADAL" clId="{8466721C-3C59-594C-8384-A91AA93ACE1E}" dt="2022-01-28T14:40:45.315" v="584" actId="478"/>
          <ac:picMkLst>
            <pc:docMk/>
            <pc:sldMk cId="0" sldId="260"/>
            <ac:picMk id="22" creationId="{8797968E-7397-1E40-941F-E7E7BE37538C}"/>
          </ac:picMkLst>
        </pc:picChg>
        <pc:picChg chg="add del mod">
          <ac:chgData name="Neil Parsons" userId="d10a9d4a-3f0b-46be-8ba8-e6a66c4e9de0" providerId="ADAL" clId="{8466721C-3C59-594C-8384-A91AA93ACE1E}" dt="2022-01-28T14:41:35.213" v="590" actId="478"/>
          <ac:picMkLst>
            <pc:docMk/>
            <pc:sldMk cId="0" sldId="260"/>
            <ac:picMk id="23" creationId="{FCC81980-77E4-084D-AFAD-19C3A25B4962}"/>
          </ac:picMkLst>
        </pc:picChg>
      </pc:sldChg>
      <pc:sldChg chg="addSp delSp modSp mod modAnim">
        <pc:chgData name="Neil Parsons" userId="d10a9d4a-3f0b-46be-8ba8-e6a66c4e9de0" providerId="ADAL" clId="{8466721C-3C59-594C-8384-A91AA93ACE1E}" dt="2022-01-28T14:13:39.705" v="536"/>
        <pc:sldMkLst>
          <pc:docMk/>
          <pc:sldMk cId="0" sldId="261"/>
        </pc:sldMkLst>
        <pc:spChg chg="del mod">
          <ac:chgData name="Neil Parsons" userId="d10a9d4a-3f0b-46be-8ba8-e6a66c4e9de0" providerId="ADAL" clId="{8466721C-3C59-594C-8384-A91AA93ACE1E}" dt="2022-01-28T12:55:54.504" v="160" actId="478"/>
          <ac:spMkLst>
            <pc:docMk/>
            <pc:sldMk cId="0" sldId="261"/>
            <ac:spMk id="3" creationId="{00000000-0000-0000-0000-000000000000}"/>
          </ac:spMkLst>
        </pc:spChg>
        <pc:spChg chg="del">
          <ac:chgData name="Neil Parsons" userId="d10a9d4a-3f0b-46be-8ba8-e6a66c4e9de0" providerId="ADAL" clId="{8466721C-3C59-594C-8384-A91AA93ACE1E}" dt="2022-01-28T13:01:29.976" v="202" actId="478"/>
          <ac:spMkLst>
            <pc:docMk/>
            <pc:sldMk cId="0" sldId="261"/>
            <ac:spMk id="18" creationId="{00000000-0000-0000-0000-000000000000}"/>
          </ac:spMkLst>
        </pc:spChg>
        <pc:spChg chg="del">
          <ac:chgData name="Neil Parsons" userId="d10a9d4a-3f0b-46be-8ba8-e6a66c4e9de0" providerId="ADAL" clId="{8466721C-3C59-594C-8384-A91AA93ACE1E}" dt="2022-01-28T13:01:29.976" v="202" actId="478"/>
          <ac:spMkLst>
            <pc:docMk/>
            <pc:sldMk cId="0" sldId="261"/>
            <ac:spMk id="19" creationId="{00000000-0000-0000-0000-000000000000}"/>
          </ac:spMkLst>
        </pc:spChg>
        <pc:spChg chg="del">
          <ac:chgData name="Neil Parsons" userId="d10a9d4a-3f0b-46be-8ba8-e6a66c4e9de0" providerId="ADAL" clId="{8466721C-3C59-594C-8384-A91AA93ACE1E}" dt="2022-01-28T13:01:29.976" v="202" actId="478"/>
          <ac:spMkLst>
            <pc:docMk/>
            <pc:sldMk cId="0" sldId="261"/>
            <ac:spMk id="21" creationId="{00000000-0000-0000-0000-000000000000}"/>
          </ac:spMkLst>
        </pc:spChg>
        <pc:spChg chg="del">
          <ac:chgData name="Neil Parsons" userId="d10a9d4a-3f0b-46be-8ba8-e6a66c4e9de0" providerId="ADAL" clId="{8466721C-3C59-594C-8384-A91AA93ACE1E}" dt="2022-01-28T13:01:34.330" v="203" actId="478"/>
          <ac:spMkLst>
            <pc:docMk/>
            <pc:sldMk cId="0" sldId="261"/>
            <ac:spMk id="59" creationId="{00000000-0000-0000-0000-000000000000}"/>
          </ac:spMkLst>
        </pc:spChg>
        <pc:spChg chg="del">
          <ac:chgData name="Neil Parsons" userId="d10a9d4a-3f0b-46be-8ba8-e6a66c4e9de0" providerId="ADAL" clId="{8466721C-3C59-594C-8384-A91AA93ACE1E}" dt="2022-01-28T13:01:34.330" v="203" actId="478"/>
          <ac:spMkLst>
            <pc:docMk/>
            <pc:sldMk cId="0" sldId="261"/>
            <ac:spMk id="60" creationId="{00000000-0000-0000-0000-000000000000}"/>
          </ac:spMkLst>
        </pc:spChg>
        <pc:spChg chg="del">
          <ac:chgData name="Neil Parsons" userId="d10a9d4a-3f0b-46be-8ba8-e6a66c4e9de0" providerId="ADAL" clId="{8466721C-3C59-594C-8384-A91AA93ACE1E}" dt="2022-01-28T13:01:34.330" v="203" actId="478"/>
          <ac:spMkLst>
            <pc:docMk/>
            <pc:sldMk cId="0" sldId="261"/>
            <ac:spMk id="61" creationId="{00000000-0000-0000-0000-000000000000}"/>
          </ac:spMkLst>
        </pc:spChg>
        <pc:spChg chg="del">
          <ac:chgData name="Neil Parsons" userId="d10a9d4a-3f0b-46be-8ba8-e6a66c4e9de0" providerId="ADAL" clId="{8466721C-3C59-594C-8384-A91AA93ACE1E}" dt="2022-01-28T13:01:34.330" v="203" actId="478"/>
          <ac:spMkLst>
            <pc:docMk/>
            <pc:sldMk cId="0" sldId="261"/>
            <ac:spMk id="63" creationId="{00000000-0000-0000-0000-000000000000}"/>
          </ac:spMkLst>
        </pc:spChg>
        <pc:spChg chg="del">
          <ac:chgData name="Neil Parsons" userId="d10a9d4a-3f0b-46be-8ba8-e6a66c4e9de0" providerId="ADAL" clId="{8466721C-3C59-594C-8384-A91AA93ACE1E}" dt="2022-01-28T13:01:34.330" v="203" actId="478"/>
          <ac:spMkLst>
            <pc:docMk/>
            <pc:sldMk cId="0" sldId="261"/>
            <ac:spMk id="69" creationId="{00000000-0000-0000-0000-000000000000}"/>
          </ac:spMkLst>
        </pc:spChg>
        <pc:spChg chg="del">
          <ac:chgData name="Neil Parsons" userId="d10a9d4a-3f0b-46be-8ba8-e6a66c4e9de0" providerId="ADAL" clId="{8466721C-3C59-594C-8384-A91AA93ACE1E}" dt="2022-01-28T13:01:34.330" v="203" actId="478"/>
          <ac:spMkLst>
            <pc:docMk/>
            <pc:sldMk cId="0" sldId="261"/>
            <ac:spMk id="70" creationId="{00000000-0000-0000-0000-000000000000}"/>
          </ac:spMkLst>
        </pc:spChg>
        <pc:spChg chg="del">
          <ac:chgData name="Neil Parsons" userId="d10a9d4a-3f0b-46be-8ba8-e6a66c4e9de0" providerId="ADAL" clId="{8466721C-3C59-594C-8384-A91AA93ACE1E}" dt="2022-01-28T13:01:34.330" v="203" actId="478"/>
          <ac:spMkLst>
            <pc:docMk/>
            <pc:sldMk cId="0" sldId="261"/>
            <ac:spMk id="71" creationId="{00000000-0000-0000-0000-000000000000}"/>
          </ac:spMkLst>
        </pc:spChg>
        <pc:spChg chg="del">
          <ac:chgData name="Neil Parsons" userId="d10a9d4a-3f0b-46be-8ba8-e6a66c4e9de0" providerId="ADAL" clId="{8466721C-3C59-594C-8384-A91AA93ACE1E}" dt="2022-01-28T13:01:25.948" v="201" actId="478"/>
          <ac:spMkLst>
            <pc:docMk/>
            <pc:sldMk cId="0" sldId="261"/>
            <ac:spMk id="72" creationId="{00000000-0000-0000-0000-000000000000}"/>
          </ac:spMkLst>
        </pc:spChg>
        <pc:grpChg chg="del mod">
          <ac:chgData name="Neil Parsons" userId="d10a9d4a-3f0b-46be-8ba8-e6a66c4e9de0" providerId="ADAL" clId="{8466721C-3C59-594C-8384-A91AA93ACE1E}" dt="2022-01-28T13:01:24.387" v="200" actId="478"/>
          <ac:grpSpMkLst>
            <pc:docMk/>
            <pc:sldMk cId="0" sldId="261"/>
            <ac:grpSpMk id="7" creationId="{00000000-0000-0000-0000-000000000000}"/>
          </ac:grpSpMkLst>
        </pc:grpChg>
        <pc:grpChg chg="del">
          <ac:chgData name="Neil Parsons" userId="d10a9d4a-3f0b-46be-8ba8-e6a66c4e9de0" providerId="ADAL" clId="{8466721C-3C59-594C-8384-A91AA93ACE1E}" dt="2022-01-28T13:01:41.344" v="206" actId="478"/>
          <ac:grpSpMkLst>
            <pc:docMk/>
            <pc:sldMk cId="0" sldId="261"/>
            <ac:grpSpMk id="22" creationId="{00000000-0000-0000-0000-000000000000}"/>
          </ac:grpSpMkLst>
        </pc:grpChg>
        <pc:grpChg chg="del">
          <ac:chgData name="Neil Parsons" userId="d10a9d4a-3f0b-46be-8ba8-e6a66c4e9de0" providerId="ADAL" clId="{8466721C-3C59-594C-8384-A91AA93ACE1E}" dt="2022-01-28T13:01:37.343" v="204" actId="478"/>
          <ac:grpSpMkLst>
            <pc:docMk/>
            <pc:sldMk cId="0" sldId="261"/>
            <ac:grpSpMk id="35" creationId="{00000000-0000-0000-0000-000000000000}"/>
          </ac:grpSpMkLst>
        </pc:grpChg>
        <pc:picChg chg="del">
          <ac:chgData name="Neil Parsons" userId="d10a9d4a-3f0b-46be-8ba8-e6a66c4e9de0" providerId="ADAL" clId="{8466721C-3C59-594C-8384-A91AA93ACE1E}" dt="2022-01-28T13:01:29.976" v="202" actId="478"/>
          <ac:picMkLst>
            <pc:docMk/>
            <pc:sldMk cId="0" sldId="261"/>
            <ac:picMk id="14" creationId="{00000000-0000-0000-0000-000000000000}"/>
          </ac:picMkLst>
        </pc:picChg>
        <pc:picChg chg="del">
          <ac:chgData name="Neil Parsons" userId="d10a9d4a-3f0b-46be-8ba8-e6a66c4e9de0" providerId="ADAL" clId="{8466721C-3C59-594C-8384-A91AA93ACE1E}" dt="2022-01-28T13:01:29.976" v="202" actId="478"/>
          <ac:picMkLst>
            <pc:docMk/>
            <pc:sldMk cId="0" sldId="261"/>
            <ac:picMk id="15" creationId="{00000000-0000-0000-0000-000000000000}"/>
          </ac:picMkLst>
        </pc:picChg>
        <pc:picChg chg="del">
          <ac:chgData name="Neil Parsons" userId="d10a9d4a-3f0b-46be-8ba8-e6a66c4e9de0" providerId="ADAL" clId="{8466721C-3C59-594C-8384-A91AA93ACE1E}" dt="2022-01-28T13:01:29.976" v="202" actId="478"/>
          <ac:picMkLst>
            <pc:docMk/>
            <pc:sldMk cId="0" sldId="261"/>
            <ac:picMk id="16" creationId="{00000000-0000-0000-0000-000000000000}"/>
          </ac:picMkLst>
        </pc:picChg>
        <pc:picChg chg="del">
          <ac:chgData name="Neil Parsons" userId="d10a9d4a-3f0b-46be-8ba8-e6a66c4e9de0" providerId="ADAL" clId="{8466721C-3C59-594C-8384-A91AA93ACE1E}" dt="2022-01-28T13:01:29.976" v="202" actId="478"/>
          <ac:picMkLst>
            <pc:docMk/>
            <pc:sldMk cId="0" sldId="261"/>
            <ac:picMk id="17" creationId="{00000000-0000-0000-0000-000000000000}"/>
          </ac:picMkLst>
        </pc:picChg>
        <pc:picChg chg="del">
          <ac:chgData name="Neil Parsons" userId="d10a9d4a-3f0b-46be-8ba8-e6a66c4e9de0" providerId="ADAL" clId="{8466721C-3C59-594C-8384-A91AA93ACE1E}" dt="2022-01-28T13:01:29.976" v="202" actId="478"/>
          <ac:picMkLst>
            <pc:docMk/>
            <pc:sldMk cId="0" sldId="261"/>
            <ac:picMk id="20" creationId="{00000000-0000-0000-0000-000000000000}"/>
          </ac:picMkLst>
        </pc:picChg>
        <pc:picChg chg="del">
          <ac:chgData name="Neil Parsons" userId="d10a9d4a-3f0b-46be-8ba8-e6a66c4e9de0" providerId="ADAL" clId="{8466721C-3C59-594C-8384-A91AA93ACE1E}" dt="2022-01-28T13:01:37.343" v="204" actId="478"/>
          <ac:picMkLst>
            <pc:docMk/>
            <pc:sldMk cId="0" sldId="261"/>
            <ac:picMk id="44" creationId="{00000000-0000-0000-0000-000000000000}"/>
          </ac:picMkLst>
        </pc:picChg>
        <pc:picChg chg="del">
          <ac:chgData name="Neil Parsons" userId="d10a9d4a-3f0b-46be-8ba8-e6a66c4e9de0" providerId="ADAL" clId="{8466721C-3C59-594C-8384-A91AA93ACE1E}" dt="2022-01-28T13:01:37.343" v="204" actId="478"/>
          <ac:picMkLst>
            <pc:docMk/>
            <pc:sldMk cId="0" sldId="261"/>
            <ac:picMk id="45" creationId="{00000000-0000-0000-0000-000000000000}"/>
          </ac:picMkLst>
        </pc:picChg>
        <pc:picChg chg="del">
          <ac:chgData name="Neil Parsons" userId="d10a9d4a-3f0b-46be-8ba8-e6a66c4e9de0" providerId="ADAL" clId="{8466721C-3C59-594C-8384-A91AA93ACE1E}" dt="2022-01-28T13:01:37.343" v="204" actId="478"/>
          <ac:picMkLst>
            <pc:docMk/>
            <pc:sldMk cId="0" sldId="261"/>
            <ac:picMk id="46" creationId="{00000000-0000-0000-0000-000000000000}"/>
          </ac:picMkLst>
        </pc:picChg>
        <pc:picChg chg="del">
          <ac:chgData name="Neil Parsons" userId="d10a9d4a-3f0b-46be-8ba8-e6a66c4e9de0" providerId="ADAL" clId="{8466721C-3C59-594C-8384-A91AA93ACE1E}" dt="2022-01-28T13:01:37.343" v="204" actId="478"/>
          <ac:picMkLst>
            <pc:docMk/>
            <pc:sldMk cId="0" sldId="261"/>
            <ac:picMk id="47" creationId="{00000000-0000-0000-0000-000000000000}"/>
          </ac:picMkLst>
        </pc:picChg>
        <pc:picChg chg="del">
          <ac:chgData name="Neil Parsons" userId="d10a9d4a-3f0b-46be-8ba8-e6a66c4e9de0" providerId="ADAL" clId="{8466721C-3C59-594C-8384-A91AA93ACE1E}" dt="2022-01-28T13:01:37.343" v="204" actId="478"/>
          <ac:picMkLst>
            <pc:docMk/>
            <pc:sldMk cId="0" sldId="261"/>
            <ac:picMk id="48" creationId="{00000000-0000-0000-0000-000000000000}"/>
          </ac:picMkLst>
        </pc:picChg>
        <pc:picChg chg="del">
          <ac:chgData name="Neil Parsons" userId="d10a9d4a-3f0b-46be-8ba8-e6a66c4e9de0" providerId="ADAL" clId="{8466721C-3C59-594C-8384-A91AA93ACE1E}" dt="2022-01-28T13:01:37.343" v="204" actId="478"/>
          <ac:picMkLst>
            <pc:docMk/>
            <pc:sldMk cId="0" sldId="261"/>
            <ac:picMk id="49" creationId="{00000000-0000-0000-0000-000000000000}"/>
          </ac:picMkLst>
        </pc:picChg>
        <pc:picChg chg="del">
          <ac:chgData name="Neil Parsons" userId="d10a9d4a-3f0b-46be-8ba8-e6a66c4e9de0" providerId="ADAL" clId="{8466721C-3C59-594C-8384-A91AA93ACE1E}" dt="2022-01-28T13:01:37.343" v="204" actId="478"/>
          <ac:picMkLst>
            <pc:docMk/>
            <pc:sldMk cId="0" sldId="261"/>
            <ac:picMk id="50" creationId="{00000000-0000-0000-0000-000000000000}"/>
          </ac:picMkLst>
        </pc:picChg>
        <pc:picChg chg="del">
          <ac:chgData name="Neil Parsons" userId="d10a9d4a-3f0b-46be-8ba8-e6a66c4e9de0" providerId="ADAL" clId="{8466721C-3C59-594C-8384-A91AA93ACE1E}" dt="2022-01-28T13:01:37.343" v="204" actId="478"/>
          <ac:picMkLst>
            <pc:docMk/>
            <pc:sldMk cId="0" sldId="261"/>
            <ac:picMk id="51" creationId="{00000000-0000-0000-0000-000000000000}"/>
          </ac:picMkLst>
        </pc:picChg>
        <pc:picChg chg="del">
          <ac:chgData name="Neil Parsons" userId="d10a9d4a-3f0b-46be-8ba8-e6a66c4e9de0" providerId="ADAL" clId="{8466721C-3C59-594C-8384-A91AA93ACE1E}" dt="2022-01-28T13:01:37.343" v="204" actId="478"/>
          <ac:picMkLst>
            <pc:docMk/>
            <pc:sldMk cId="0" sldId="261"/>
            <ac:picMk id="52" creationId="{00000000-0000-0000-0000-000000000000}"/>
          </ac:picMkLst>
        </pc:picChg>
        <pc:picChg chg="del">
          <ac:chgData name="Neil Parsons" userId="d10a9d4a-3f0b-46be-8ba8-e6a66c4e9de0" providerId="ADAL" clId="{8466721C-3C59-594C-8384-A91AA93ACE1E}" dt="2022-01-28T13:01:37.343" v="204" actId="478"/>
          <ac:picMkLst>
            <pc:docMk/>
            <pc:sldMk cId="0" sldId="261"/>
            <ac:picMk id="53" creationId="{00000000-0000-0000-0000-000000000000}"/>
          </ac:picMkLst>
        </pc:picChg>
        <pc:picChg chg="del">
          <ac:chgData name="Neil Parsons" userId="d10a9d4a-3f0b-46be-8ba8-e6a66c4e9de0" providerId="ADAL" clId="{8466721C-3C59-594C-8384-A91AA93ACE1E}" dt="2022-01-28T13:01:37.343" v="204" actId="478"/>
          <ac:picMkLst>
            <pc:docMk/>
            <pc:sldMk cId="0" sldId="261"/>
            <ac:picMk id="54" creationId="{00000000-0000-0000-0000-000000000000}"/>
          </ac:picMkLst>
        </pc:picChg>
        <pc:picChg chg="del">
          <ac:chgData name="Neil Parsons" userId="d10a9d4a-3f0b-46be-8ba8-e6a66c4e9de0" providerId="ADAL" clId="{8466721C-3C59-594C-8384-A91AA93ACE1E}" dt="2022-01-28T13:01:37.343" v="204" actId="478"/>
          <ac:picMkLst>
            <pc:docMk/>
            <pc:sldMk cId="0" sldId="261"/>
            <ac:picMk id="55" creationId="{00000000-0000-0000-0000-000000000000}"/>
          </ac:picMkLst>
        </pc:picChg>
        <pc:picChg chg="del">
          <ac:chgData name="Neil Parsons" userId="d10a9d4a-3f0b-46be-8ba8-e6a66c4e9de0" providerId="ADAL" clId="{8466721C-3C59-594C-8384-A91AA93ACE1E}" dt="2022-01-28T13:01:37.343" v="204" actId="478"/>
          <ac:picMkLst>
            <pc:docMk/>
            <pc:sldMk cId="0" sldId="261"/>
            <ac:picMk id="56" creationId="{00000000-0000-0000-0000-000000000000}"/>
          </ac:picMkLst>
        </pc:picChg>
        <pc:picChg chg="del">
          <ac:chgData name="Neil Parsons" userId="d10a9d4a-3f0b-46be-8ba8-e6a66c4e9de0" providerId="ADAL" clId="{8466721C-3C59-594C-8384-A91AA93ACE1E}" dt="2022-01-28T13:01:37.343" v="204" actId="478"/>
          <ac:picMkLst>
            <pc:docMk/>
            <pc:sldMk cId="0" sldId="261"/>
            <ac:picMk id="57" creationId="{00000000-0000-0000-0000-000000000000}"/>
          </ac:picMkLst>
        </pc:picChg>
        <pc:picChg chg="del">
          <ac:chgData name="Neil Parsons" userId="d10a9d4a-3f0b-46be-8ba8-e6a66c4e9de0" providerId="ADAL" clId="{8466721C-3C59-594C-8384-A91AA93ACE1E}" dt="2022-01-28T13:01:38.523" v="205" actId="478"/>
          <ac:picMkLst>
            <pc:docMk/>
            <pc:sldMk cId="0" sldId="261"/>
            <ac:picMk id="58" creationId="{00000000-0000-0000-0000-000000000000}"/>
          </ac:picMkLst>
        </pc:picChg>
        <pc:picChg chg="del">
          <ac:chgData name="Neil Parsons" userId="d10a9d4a-3f0b-46be-8ba8-e6a66c4e9de0" providerId="ADAL" clId="{8466721C-3C59-594C-8384-A91AA93ACE1E}" dt="2022-01-28T13:01:34.330" v="203" actId="478"/>
          <ac:picMkLst>
            <pc:docMk/>
            <pc:sldMk cId="0" sldId="261"/>
            <ac:picMk id="62" creationId="{00000000-0000-0000-0000-000000000000}"/>
          </ac:picMkLst>
        </pc:picChg>
        <pc:picChg chg="del">
          <ac:chgData name="Neil Parsons" userId="d10a9d4a-3f0b-46be-8ba8-e6a66c4e9de0" providerId="ADAL" clId="{8466721C-3C59-594C-8384-A91AA93ACE1E}" dt="2022-01-28T13:01:34.330" v="203" actId="478"/>
          <ac:picMkLst>
            <pc:docMk/>
            <pc:sldMk cId="0" sldId="261"/>
            <ac:picMk id="64" creationId="{00000000-0000-0000-0000-000000000000}"/>
          </ac:picMkLst>
        </pc:picChg>
        <pc:picChg chg="del">
          <ac:chgData name="Neil Parsons" userId="d10a9d4a-3f0b-46be-8ba8-e6a66c4e9de0" providerId="ADAL" clId="{8466721C-3C59-594C-8384-A91AA93ACE1E}" dt="2022-01-28T13:01:34.330" v="203" actId="478"/>
          <ac:picMkLst>
            <pc:docMk/>
            <pc:sldMk cId="0" sldId="261"/>
            <ac:picMk id="65" creationId="{00000000-0000-0000-0000-000000000000}"/>
          </ac:picMkLst>
        </pc:picChg>
        <pc:picChg chg="del">
          <ac:chgData name="Neil Parsons" userId="d10a9d4a-3f0b-46be-8ba8-e6a66c4e9de0" providerId="ADAL" clId="{8466721C-3C59-594C-8384-A91AA93ACE1E}" dt="2022-01-28T13:01:34.330" v="203" actId="478"/>
          <ac:picMkLst>
            <pc:docMk/>
            <pc:sldMk cId="0" sldId="261"/>
            <ac:picMk id="66" creationId="{00000000-0000-0000-0000-000000000000}"/>
          </ac:picMkLst>
        </pc:picChg>
        <pc:picChg chg="del">
          <ac:chgData name="Neil Parsons" userId="d10a9d4a-3f0b-46be-8ba8-e6a66c4e9de0" providerId="ADAL" clId="{8466721C-3C59-594C-8384-A91AA93ACE1E}" dt="2022-01-28T13:01:34.330" v="203" actId="478"/>
          <ac:picMkLst>
            <pc:docMk/>
            <pc:sldMk cId="0" sldId="261"/>
            <ac:picMk id="67" creationId="{00000000-0000-0000-0000-000000000000}"/>
          </ac:picMkLst>
        </pc:picChg>
        <pc:picChg chg="del">
          <ac:chgData name="Neil Parsons" userId="d10a9d4a-3f0b-46be-8ba8-e6a66c4e9de0" providerId="ADAL" clId="{8466721C-3C59-594C-8384-A91AA93ACE1E}" dt="2022-01-28T13:01:34.330" v="203" actId="478"/>
          <ac:picMkLst>
            <pc:docMk/>
            <pc:sldMk cId="0" sldId="261"/>
            <ac:picMk id="68" creationId="{00000000-0000-0000-0000-000000000000}"/>
          </ac:picMkLst>
        </pc:picChg>
        <pc:picChg chg="add mod">
          <ac:chgData name="Neil Parsons" userId="d10a9d4a-3f0b-46be-8ba8-e6a66c4e9de0" providerId="ADAL" clId="{8466721C-3C59-594C-8384-A91AA93ACE1E}" dt="2022-01-28T12:56:03.100" v="162" actId="1076"/>
          <ac:picMkLst>
            <pc:docMk/>
            <pc:sldMk cId="0" sldId="261"/>
            <ac:picMk id="73" creationId="{2DE397F7-29C5-7F43-9242-C7D32AE91668}"/>
          </ac:picMkLst>
        </pc:picChg>
        <pc:picChg chg="add del mod">
          <ac:chgData name="Neil Parsons" userId="d10a9d4a-3f0b-46be-8ba8-e6a66c4e9de0" providerId="ADAL" clId="{8466721C-3C59-594C-8384-A91AA93ACE1E}" dt="2022-01-28T13:01:20.636" v="199" actId="21"/>
          <ac:picMkLst>
            <pc:docMk/>
            <pc:sldMk cId="0" sldId="261"/>
            <ac:picMk id="74" creationId="{C8FD64C4-3A28-7A47-8FA5-22B46EA2C74A}"/>
          </ac:picMkLst>
        </pc:picChg>
        <pc:picChg chg="add del mod">
          <ac:chgData name="Neil Parsons" userId="d10a9d4a-3f0b-46be-8ba8-e6a66c4e9de0" providerId="ADAL" clId="{8466721C-3C59-594C-8384-A91AA93ACE1E}" dt="2022-01-28T12:59:10.879" v="168" actId="478"/>
          <ac:picMkLst>
            <pc:docMk/>
            <pc:sldMk cId="0" sldId="261"/>
            <ac:picMk id="75" creationId="{070E39AD-AE29-254A-A706-03519B36A0FC}"/>
          </ac:picMkLst>
        </pc:picChg>
        <pc:picChg chg="add del mod">
          <ac:chgData name="Neil Parsons" userId="d10a9d4a-3f0b-46be-8ba8-e6a66c4e9de0" providerId="ADAL" clId="{8466721C-3C59-594C-8384-A91AA93ACE1E}" dt="2022-01-28T13:01:20.636" v="199" actId="21"/>
          <ac:picMkLst>
            <pc:docMk/>
            <pc:sldMk cId="0" sldId="261"/>
            <ac:picMk id="76" creationId="{0A348B68-FD15-784E-8EF0-A015264E62D2}"/>
          </ac:picMkLst>
        </pc:picChg>
        <pc:picChg chg="add del mod">
          <ac:chgData name="Neil Parsons" userId="d10a9d4a-3f0b-46be-8ba8-e6a66c4e9de0" providerId="ADAL" clId="{8466721C-3C59-594C-8384-A91AA93ACE1E}" dt="2022-01-28T13:01:20.636" v="199" actId="21"/>
          <ac:picMkLst>
            <pc:docMk/>
            <pc:sldMk cId="0" sldId="261"/>
            <ac:picMk id="77" creationId="{AEF9A3A0-EB14-2F4F-83CD-FBE20F89D479}"/>
          </ac:picMkLst>
        </pc:picChg>
        <pc:picChg chg="add del mod">
          <ac:chgData name="Neil Parsons" userId="d10a9d4a-3f0b-46be-8ba8-e6a66c4e9de0" providerId="ADAL" clId="{8466721C-3C59-594C-8384-A91AA93ACE1E}" dt="2022-01-28T13:01:20.636" v="199" actId="21"/>
          <ac:picMkLst>
            <pc:docMk/>
            <pc:sldMk cId="0" sldId="261"/>
            <ac:picMk id="78" creationId="{50F6CCAF-B37C-4942-A3F3-863842D46176}"/>
          </ac:picMkLst>
        </pc:picChg>
        <pc:picChg chg="add del mod">
          <ac:chgData name="Neil Parsons" userId="d10a9d4a-3f0b-46be-8ba8-e6a66c4e9de0" providerId="ADAL" clId="{8466721C-3C59-594C-8384-A91AA93ACE1E}" dt="2022-01-28T13:01:20.636" v="199" actId="21"/>
          <ac:picMkLst>
            <pc:docMk/>
            <pc:sldMk cId="0" sldId="261"/>
            <ac:picMk id="79" creationId="{52A7AB37-DB98-C04D-BFFC-EFB8CB8DFA9D}"/>
          </ac:picMkLst>
        </pc:picChg>
        <pc:picChg chg="add mod">
          <ac:chgData name="Neil Parsons" userId="d10a9d4a-3f0b-46be-8ba8-e6a66c4e9de0" providerId="ADAL" clId="{8466721C-3C59-594C-8384-A91AA93ACE1E}" dt="2022-01-28T13:01:42.319" v="207"/>
          <ac:picMkLst>
            <pc:docMk/>
            <pc:sldMk cId="0" sldId="261"/>
            <ac:picMk id="80" creationId="{2157F02E-D7D5-CF4E-8652-50FFCBD16038}"/>
          </ac:picMkLst>
        </pc:picChg>
        <pc:picChg chg="add mod">
          <ac:chgData name="Neil Parsons" userId="d10a9d4a-3f0b-46be-8ba8-e6a66c4e9de0" providerId="ADAL" clId="{8466721C-3C59-594C-8384-A91AA93ACE1E}" dt="2022-01-28T13:01:42.319" v="207"/>
          <ac:picMkLst>
            <pc:docMk/>
            <pc:sldMk cId="0" sldId="261"/>
            <ac:picMk id="81" creationId="{96E2732B-043E-0447-867B-194D9E08120F}"/>
          </ac:picMkLst>
        </pc:picChg>
        <pc:picChg chg="add mod">
          <ac:chgData name="Neil Parsons" userId="d10a9d4a-3f0b-46be-8ba8-e6a66c4e9de0" providerId="ADAL" clId="{8466721C-3C59-594C-8384-A91AA93ACE1E}" dt="2022-01-28T13:01:42.319" v="207"/>
          <ac:picMkLst>
            <pc:docMk/>
            <pc:sldMk cId="0" sldId="261"/>
            <ac:picMk id="82" creationId="{D13191A4-B8A8-B147-B0F7-49384391CCC2}"/>
          </ac:picMkLst>
        </pc:picChg>
        <pc:picChg chg="add mod">
          <ac:chgData name="Neil Parsons" userId="d10a9d4a-3f0b-46be-8ba8-e6a66c4e9de0" providerId="ADAL" clId="{8466721C-3C59-594C-8384-A91AA93ACE1E}" dt="2022-01-28T13:01:42.319" v="207"/>
          <ac:picMkLst>
            <pc:docMk/>
            <pc:sldMk cId="0" sldId="261"/>
            <ac:picMk id="83" creationId="{A3108E3C-5E20-DA4D-BF65-DE07DA9FCAE5}"/>
          </ac:picMkLst>
        </pc:picChg>
        <pc:picChg chg="add mod">
          <ac:chgData name="Neil Parsons" userId="d10a9d4a-3f0b-46be-8ba8-e6a66c4e9de0" providerId="ADAL" clId="{8466721C-3C59-594C-8384-A91AA93ACE1E}" dt="2022-01-28T13:01:42.319" v="207"/>
          <ac:picMkLst>
            <pc:docMk/>
            <pc:sldMk cId="0" sldId="261"/>
            <ac:picMk id="84" creationId="{23B867F6-CD2E-E74B-89B7-9EBA77027DFE}"/>
          </ac:picMkLst>
        </pc:picChg>
      </pc:sldChg>
      <pc:sldChg chg="addSp delSp modSp mod modAnim">
        <pc:chgData name="Neil Parsons" userId="d10a9d4a-3f0b-46be-8ba8-e6a66c4e9de0" providerId="ADAL" clId="{8466721C-3C59-594C-8384-A91AA93ACE1E}" dt="2022-01-28T14:16:35.085" v="559"/>
        <pc:sldMkLst>
          <pc:docMk/>
          <pc:sldMk cId="0" sldId="262"/>
        </pc:sldMkLst>
        <pc:spChg chg="add del">
          <ac:chgData name="Neil Parsons" userId="d10a9d4a-3f0b-46be-8ba8-e6a66c4e9de0" providerId="ADAL" clId="{8466721C-3C59-594C-8384-A91AA93ACE1E}" dt="2022-01-28T13:03:01.194" v="217" actId="478"/>
          <ac:spMkLst>
            <pc:docMk/>
            <pc:sldMk cId="0" sldId="262"/>
            <ac:spMk id="3" creationId="{00000000-0000-0000-0000-000000000000}"/>
          </ac:spMkLst>
        </pc:spChg>
        <pc:spChg chg="del">
          <ac:chgData name="Neil Parsons" userId="d10a9d4a-3f0b-46be-8ba8-e6a66c4e9de0" providerId="ADAL" clId="{8466721C-3C59-594C-8384-A91AA93ACE1E}" dt="2022-01-28T13:10:42.988" v="289" actId="478"/>
          <ac:spMkLst>
            <pc:docMk/>
            <pc:sldMk cId="0" sldId="262"/>
            <ac:spMk id="4" creationId="{00000000-0000-0000-0000-000000000000}"/>
          </ac:spMkLst>
        </pc:spChg>
        <pc:spChg chg="del">
          <ac:chgData name="Neil Parsons" userId="d10a9d4a-3f0b-46be-8ba8-e6a66c4e9de0" providerId="ADAL" clId="{8466721C-3C59-594C-8384-A91AA93ACE1E}" dt="2022-01-28T13:10:42.988" v="289" actId="478"/>
          <ac:spMkLst>
            <pc:docMk/>
            <pc:sldMk cId="0" sldId="262"/>
            <ac:spMk id="5" creationId="{00000000-0000-0000-0000-000000000000}"/>
          </ac:spMkLst>
        </pc:spChg>
        <pc:spChg chg="del">
          <ac:chgData name="Neil Parsons" userId="d10a9d4a-3f0b-46be-8ba8-e6a66c4e9de0" providerId="ADAL" clId="{8466721C-3C59-594C-8384-A91AA93ACE1E}" dt="2022-01-28T13:10:42.988" v="289" actId="478"/>
          <ac:spMkLst>
            <pc:docMk/>
            <pc:sldMk cId="0" sldId="262"/>
            <ac:spMk id="21" creationId="{00000000-0000-0000-0000-000000000000}"/>
          </ac:spMkLst>
        </pc:spChg>
        <pc:spChg chg="del">
          <ac:chgData name="Neil Parsons" userId="d10a9d4a-3f0b-46be-8ba8-e6a66c4e9de0" providerId="ADAL" clId="{8466721C-3C59-594C-8384-A91AA93ACE1E}" dt="2022-01-28T13:10:42.988" v="289" actId="478"/>
          <ac:spMkLst>
            <pc:docMk/>
            <pc:sldMk cId="0" sldId="262"/>
            <ac:spMk id="57" creationId="{00000000-0000-0000-0000-000000000000}"/>
          </ac:spMkLst>
        </pc:spChg>
        <pc:spChg chg="del">
          <ac:chgData name="Neil Parsons" userId="d10a9d4a-3f0b-46be-8ba8-e6a66c4e9de0" providerId="ADAL" clId="{8466721C-3C59-594C-8384-A91AA93ACE1E}" dt="2022-01-28T13:10:42.988" v="289" actId="478"/>
          <ac:spMkLst>
            <pc:docMk/>
            <pc:sldMk cId="0" sldId="262"/>
            <ac:spMk id="86" creationId="{00000000-0000-0000-0000-000000000000}"/>
          </ac:spMkLst>
        </pc:spChg>
        <pc:spChg chg="del">
          <ac:chgData name="Neil Parsons" userId="d10a9d4a-3f0b-46be-8ba8-e6a66c4e9de0" providerId="ADAL" clId="{8466721C-3C59-594C-8384-A91AA93ACE1E}" dt="2022-01-28T13:10:42.988" v="289" actId="478"/>
          <ac:spMkLst>
            <pc:docMk/>
            <pc:sldMk cId="0" sldId="262"/>
            <ac:spMk id="107" creationId="{00000000-0000-0000-0000-000000000000}"/>
          </ac:spMkLst>
        </pc:spChg>
        <pc:spChg chg="del">
          <ac:chgData name="Neil Parsons" userId="d10a9d4a-3f0b-46be-8ba8-e6a66c4e9de0" providerId="ADAL" clId="{8466721C-3C59-594C-8384-A91AA93ACE1E}" dt="2022-01-28T13:10:42.988" v="289" actId="478"/>
          <ac:spMkLst>
            <pc:docMk/>
            <pc:sldMk cId="0" sldId="262"/>
            <ac:spMk id="130" creationId="{00000000-0000-0000-0000-000000000000}"/>
          </ac:spMkLst>
        </pc:spChg>
        <pc:spChg chg="del">
          <ac:chgData name="Neil Parsons" userId="d10a9d4a-3f0b-46be-8ba8-e6a66c4e9de0" providerId="ADAL" clId="{8466721C-3C59-594C-8384-A91AA93ACE1E}" dt="2022-01-28T13:10:42.988" v="289" actId="478"/>
          <ac:spMkLst>
            <pc:docMk/>
            <pc:sldMk cId="0" sldId="262"/>
            <ac:spMk id="135" creationId="{00000000-0000-0000-0000-000000000000}"/>
          </ac:spMkLst>
        </pc:spChg>
        <pc:spChg chg="del">
          <ac:chgData name="Neil Parsons" userId="d10a9d4a-3f0b-46be-8ba8-e6a66c4e9de0" providerId="ADAL" clId="{8466721C-3C59-594C-8384-A91AA93ACE1E}" dt="2022-01-28T13:10:42.988" v="289" actId="478"/>
          <ac:spMkLst>
            <pc:docMk/>
            <pc:sldMk cId="0" sldId="262"/>
            <ac:spMk id="155" creationId="{00000000-0000-0000-0000-000000000000}"/>
          </ac:spMkLst>
        </pc:spChg>
        <pc:spChg chg="del">
          <ac:chgData name="Neil Parsons" userId="d10a9d4a-3f0b-46be-8ba8-e6a66c4e9de0" providerId="ADAL" clId="{8466721C-3C59-594C-8384-A91AA93ACE1E}" dt="2022-01-28T13:10:42.988" v="289" actId="478"/>
          <ac:spMkLst>
            <pc:docMk/>
            <pc:sldMk cId="0" sldId="262"/>
            <ac:spMk id="160" creationId="{00000000-0000-0000-0000-000000000000}"/>
          </ac:spMkLst>
        </pc:spChg>
        <pc:grpChg chg="del">
          <ac:chgData name="Neil Parsons" userId="d10a9d4a-3f0b-46be-8ba8-e6a66c4e9de0" providerId="ADAL" clId="{8466721C-3C59-594C-8384-A91AA93ACE1E}" dt="2022-01-28T13:10:42.988" v="289" actId="478"/>
          <ac:grpSpMkLst>
            <pc:docMk/>
            <pc:sldMk cId="0" sldId="262"/>
            <ac:grpSpMk id="6"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11"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16"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22"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27"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33"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40"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47"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52"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58"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62"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65"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71"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75"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81"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87"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91"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94"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98"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102"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108"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112"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115"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120"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124"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131"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136"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139"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145"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149"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156" creationId="{00000000-0000-0000-0000-000000000000}"/>
          </ac:grpSpMkLst>
        </pc:grpChg>
        <pc:grpChg chg="del">
          <ac:chgData name="Neil Parsons" userId="d10a9d4a-3f0b-46be-8ba8-e6a66c4e9de0" providerId="ADAL" clId="{8466721C-3C59-594C-8384-A91AA93ACE1E}" dt="2022-01-28T13:10:42.988" v="289" actId="478"/>
          <ac:grpSpMkLst>
            <pc:docMk/>
            <pc:sldMk cId="0" sldId="262"/>
            <ac:grpSpMk id="161" creationId="{00000000-0000-0000-0000-000000000000}"/>
          </ac:grpSpMkLst>
        </pc:grpChg>
        <pc:picChg chg="del">
          <ac:chgData name="Neil Parsons" userId="d10a9d4a-3f0b-46be-8ba8-e6a66c4e9de0" providerId="ADAL" clId="{8466721C-3C59-594C-8384-A91AA93ACE1E}" dt="2022-01-28T13:10:42.988" v="289" actId="478"/>
          <ac:picMkLst>
            <pc:docMk/>
            <pc:sldMk cId="0" sldId="262"/>
            <ac:picMk id="19" creationId="{00000000-0000-0000-0000-000000000000}"/>
          </ac:picMkLst>
        </pc:picChg>
        <pc:picChg chg="del">
          <ac:chgData name="Neil Parsons" userId="d10a9d4a-3f0b-46be-8ba8-e6a66c4e9de0" providerId="ADAL" clId="{8466721C-3C59-594C-8384-A91AA93ACE1E}" dt="2022-01-28T13:10:42.988" v="289" actId="478"/>
          <ac:picMkLst>
            <pc:docMk/>
            <pc:sldMk cId="0" sldId="262"/>
            <ac:picMk id="20" creationId="{00000000-0000-0000-0000-000000000000}"/>
          </ac:picMkLst>
        </pc:picChg>
        <pc:picChg chg="del">
          <ac:chgData name="Neil Parsons" userId="d10a9d4a-3f0b-46be-8ba8-e6a66c4e9de0" providerId="ADAL" clId="{8466721C-3C59-594C-8384-A91AA93ACE1E}" dt="2022-01-28T13:10:42.988" v="289" actId="478"/>
          <ac:picMkLst>
            <pc:docMk/>
            <pc:sldMk cId="0" sldId="262"/>
            <ac:picMk id="39" creationId="{00000000-0000-0000-0000-000000000000}"/>
          </ac:picMkLst>
        </pc:picChg>
        <pc:picChg chg="del">
          <ac:chgData name="Neil Parsons" userId="d10a9d4a-3f0b-46be-8ba8-e6a66c4e9de0" providerId="ADAL" clId="{8466721C-3C59-594C-8384-A91AA93ACE1E}" dt="2022-01-28T13:10:42.988" v="289" actId="478"/>
          <ac:picMkLst>
            <pc:docMk/>
            <pc:sldMk cId="0" sldId="262"/>
            <ac:picMk id="55" creationId="{00000000-0000-0000-0000-000000000000}"/>
          </ac:picMkLst>
        </pc:picChg>
        <pc:picChg chg="del">
          <ac:chgData name="Neil Parsons" userId="d10a9d4a-3f0b-46be-8ba8-e6a66c4e9de0" providerId="ADAL" clId="{8466721C-3C59-594C-8384-A91AA93ACE1E}" dt="2022-01-28T13:10:42.988" v="289" actId="478"/>
          <ac:picMkLst>
            <pc:docMk/>
            <pc:sldMk cId="0" sldId="262"/>
            <ac:picMk id="56" creationId="{00000000-0000-0000-0000-000000000000}"/>
          </ac:picMkLst>
        </pc:picChg>
        <pc:picChg chg="del">
          <ac:chgData name="Neil Parsons" userId="d10a9d4a-3f0b-46be-8ba8-e6a66c4e9de0" providerId="ADAL" clId="{8466721C-3C59-594C-8384-A91AA93ACE1E}" dt="2022-01-28T13:10:42.988" v="289" actId="478"/>
          <ac:picMkLst>
            <pc:docMk/>
            <pc:sldMk cId="0" sldId="262"/>
            <ac:picMk id="70" creationId="{00000000-0000-0000-0000-000000000000}"/>
          </ac:picMkLst>
        </pc:picChg>
        <pc:picChg chg="del">
          <ac:chgData name="Neil Parsons" userId="d10a9d4a-3f0b-46be-8ba8-e6a66c4e9de0" providerId="ADAL" clId="{8466721C-3C59-594C-8384-A91AA93ACE1E}" dt="2022-01-28T13:10:42.988" v="289" actId="478"/>
          <ac:picMkLst>
            <pc:docMk/>
            <pc:sldMk cId="0" sldId="262"/>
            <ac:picMk id="84" creationId="{00000000-0000-0000-0000-000000000000}"/>
          </ac:picMkLst>
        </pc:picChg>
        <pc:picChg chg="del">
          <ac:chgData name="Neil Parsons" userId="d10a9d4a-3f0b-46be-8ba8-e6a66c4e9de0" providerId="ADAL" clId="{8466721C-3C59-594C-8384-A91AA93ACE1E}" dt="2022-01-28T13:10:42.988" v="289" actId="478"/>
          <ac:picMkLst>
            <pc:docMk/>
            <pc:sldMk cId="0" sldId="262"/>
            <ac:picMk id="85" creationId="{00000000-0000-0000-0000-000000000000}"/>
          </ac:picMkLst>
        </pc:picChg>
        <pc:picChg chg="del">
          <ac:chgData name="Neil Parsons" userId="d10a9d4a-3f0b-46be-8ba8-e6a66c4e9de0" providerId="ADAL" clId="{8466721C-3C59-594C-8384-A91AA93ACE1E}" dt="2022-01-28T13:10:42.988" v="289" actId="478"/>
          <ac:picMkLst>
            <pc:docMk/>
            <pc:sldMk cId="0" sldId="262"/>
            <ac:picMk id="105" creationId="{00000000-0000-0000-0000-000000000000}"/>
          </ac:picMkLst>
        </pc:picChg>
        <pc:picChg chg="del">
          <ac:chgData name="Neil Parsons" userId="d10a9d4a-3f0b-46be-8ba8-e6a66c4e9de0" providerId="ADAL" clId="{8466721C-3C59-594C-8384-A91AA93ACE1E}" dt="2022-01-28T13:10:42.988" v="289" actId="478"/>
          <ac:picMkLst>
            <pc:docMk/>
            <pc:sldMk cId="0" sldId="262"/>
            <ac:picMk id="106" creationId="{00000000-0000-0000-0000-000000000000}"/>
          </ac:picMkLst>
        </pc:picChg>
        <pc:picChg chg="del">
          <ac:chgData name="Neil Parsons" userId="d10a9d4a-3f0b-46be-8ba8-e6a66c4e9de0" providerId="ADAL" clId="{8466721C-3C59-594C-8384-A91AA93ACE1E}" dt="2022-01-28T13:10:42.988" v="289" actId="478"/>
          <ac:picMkLst>
            <pc:docMk/>
            <pc:sldMk cId="0" sldId="262"/>
            <ac:picMk id="127" creationId="{00000000-0000-0000-0000-000000000000}"/>
          </ac:picMkLst>
        </pc:picChg>
        <pc:picChg chg="del">
          <ac:chgData name="Neil Parsons" userId="d10a9d4a-3f0b-46be-8ba8-e6a66c4e9de0" providerId="ADAL" clId="{8466721C-3C59-594C-8384-A91AA93ACE1E}" dt="2022-01-28T13:10:42.988" v="289" actId="478"/>
          <ac:picMkLst>
            <pc:docMk/>
            <pc:sldMk cId="0" sldId="262"/>
            <ac:picMk id="128" creationId="{00000000-0000-0000-0000-000000000000}"/>
          </ac:picMkLst>
        </pc:picChg>
        <pc:picChg chg="del">
          <ac:chgData name="Neil Parsons" userId="d10a9d4a-3f0b-46be-8ba8-e6a66c4e9de0" providerId="ADAL" clId="{8466721C-3C59-594C-8384-A91AA93ACE1E}" dt="2022-01-28T13:10:42.988" v="289" actId="478"/>
          <ac:picMkLst>
            <pc:docMk/>
            <pc:sldMk cId="0" sldId="262"/>
            <ac:picMk id="129" creationId="{00000000-0000-0000-0000-000000000000}"/>
          </ac:picMkLst>
        </pc:picChg>
        <pc:picChg chg="del">
          <ac:chgData name="Neil Parsons" userId="d10a9d4a-3f0b-46be-8ba8-e6a66c4e9de0" providerId="ADAL" clId="{8466721C-3C59-594C-8384-A91AA93ACE1E}" dt="2022-01-28T13:10:42.988" v="289" actId="478"/>
          <ac:picMkLst>
            <pc:docMk/>
            <pc:sldMk cId="0" sldId="262"/>
            <ac:picMk id="152" creationId="{00000000-0000-0000-0000-000000000000}"/>
          </ac:picMkLst>
        </pc:picChg>
        <pc:picChg chg="del">
          <ac:chgData name="Neil Parsons" userId="d10a9d4a-3f0b-46be-8ba8-e6a66c4e9de0" providerId="ADAL" clId="{8466721C-3C59-594C-8384-A91AA93ACE1E}" dt="2022-01-28T13:10:42.988" v="289" actId="478"/>
          <ac:picMkLst>
            <pc:docMk/>
            <pc:sldMk cId="0" sldId="262"/>
            <ac:picMk id="153" creationId="{00000000-0000-0000-0000-000000000000}"/>
          </ac:picMkLst>
        </pc:picChg>
        <pc:picChg chg="del">
          <ac:chgData name="Neil Parsons" userId="d10a9d4a-3f0b-46be-8ba8-e6a66c4e9de0" providerId="ADAL" clId="{8466721C-3C59-594C-8384-A91AA93ACE1E}" dt="2022-01-28T13:10:42.988" v="289" actId="478"/>
          <ac:picMkLst>
            <pc:docMk/>
            <pc:sldMk cId="0" sldId="262"/>
            <ac:picMk id="154" creationId="{00000000-0000-0000-0000-000000000000}"/>
          </ac:picMkLst>
        </pc:picChg>
        <pc:picChg chg="add del">
          <ac:chgData name="Neil Parsons" userId="d10a9d4a-3f0b-46be-8ba8-e6a66c4e9de0" providerId="ADAL" clId="{8466721C-3C59-594C-8384-A91AA93ACE1E}" dt="2022-01-28T13:02:37.084" v="210"/>
          <ac:picMkLst>
            <pc:docMk/>
            <pc:sldMk cId="0" sldId="262"/>
            <ac:picMk id="164" creationId="{5890DFD4-7D33-974B-B6BF-C56ED55C3325}"/>
          </ac:picMkLst>
        </pc:picChg>
        <pc:picChg chg="add del mod">
          <ac:chgData name="Neil Parsons" userId="d10a9d4a-3f0b-46be-8ba8-e6a66c4e9de0" providerId="ADAL" clId="{8466721C-3C59-594C-8384-A91AA93ACE1E}" dt="2022-01-28T13:02:59.666" v="216" actId="21"/>
          <ac:picMkLst>
            <pc:docMk/>
            <pc:sldMk cId="0" sldId="262"/>
            <ac:picMk id="165" creationId="{1E88A7E0-0D21-C24F-BFAD-6563C215DDA0}"/>
          </ac:picMkLst>
        </pc:picChg>
        <pc:picChg chg="add mod">
          <ac:chgData name="Neil Parsons" userId="d10a9d4a-3f0b-46be-8ba8-e6a66c4e9de0" providerId="ADAL" clId="{8466721C-3C59-594C-8384-A91AA93ACE1E}" dt="2022-01-28T13:03:01.680" v="218"/>
          <ac:picMkLst>
            <pc:docMk/>
            <pc:sldMk cId="0" sldId="262"/>
            <ac:picMk id="166" creationId="{2702343A-5F6B-7044-B4C0-20FF6ADF5D1D}"/>
          </ac:picMkLst>
        </pc:picChg>
        <pc:picChg chg="add del mod">
          <ac:chgData name="Neil Parsons" userId="d10a9d4a-3f0b-46be-8ba8-e6a66c4e9de0" providerId="ADAL" clId="{8466721C-3C59-594C-8384-A91AA93ACE1E}" dt="2022-01-28T13:10:38.112" v="288" actId="21"/>
          <ac:picMkLst>
            <pc:docMk/>
            <pc:sldMk cId="0" sldId="262"/>
            <ac:picMk id="167" creationId="{2CBE32FC-869F-5F40-AAA4-6AB79FC4A31A}"/>
          </ac:picMkLst>
        </pc:picChg>
        <pc:picChg chg="add del mod">
          <ac:chgData name="Neil Parsons" userId="d10a9d4a-3f0b-46be-8ba8-e6a66c4e9de0" providerId="ADAL" clId="{8466721C-3C59-594C-8384-A91AA93ACE1E}" dt="2022-01-28T13:07:34.134" v="239" actId="478"/>
          <ac:picMkLst>
            <pc:docMk/>
            <pc:sldMk cId="0" sldId="262"/>
            <ac:picMk id="168" creationId="{07C9FCE0-83F1-2146-B37D-7FC44FD0D7D2}"/>
          </ac:picMkLst>
        </pc:picChg>
        <pc:picChg chg="add del mod">
          <ac:chgData name="Neil Parsons" userId="d10a9d4a-3f0b-46be-8ba8-e6a66c4e9de0" providerId="ADAL" clId="{8466721C-3C59-594C-8384-A91AA93ACE1E}" dt="2022-01-28T13:07:32.646" v="238" actId="478"/>
          <ac:picMkLst>
            <pc:docMk/>
            <pc:sldMk cId="0" sldId="262"/>
            <ac:picMk id="169" creationId="{5CC0978F-A93A-5E46-8F59-23AD1479AE12}"/>
          </ac:picMkLst>
        </pc:picChg>
        <pc:picChg chg="add del mod">
          <ac:chgData name="Neil Parsons" userId="d10a9d4a-3f0b-46be-8ba8-e6a66c4e9de0" providerId="ADAL" clId="{8466721C-3C59-594C-8384-A91AA93ACE1E}" dt="2022-01-28T13:07:31.170" v="237" actId="478"/>
          <ac:picMkLst>
            <pc:docMk/>
            <pc:sldMk cId="0" sldId="262"/>
            <ac:picMk id="170" creationId="{933C684A-5782-9449-89C5-9D3343AA0F8A}"/>
          </ac:picMkLst>
        </pc:picChg>
        <pc:picChg chg="add del mod">
          <ac:chgData name="Neil Parsons" userId="d10a9d4a-3f0b-46be-8ba8-e6a66c4e9de0" providerId="ADAL" clId="{8466721C-3C59-594C-8384-A91AA93ACE1E}" dt="2022-01-28T13:07:29.050" v="235" actId="478"/>
          <ac:picMkLst>
            <pc:docMk/>
            <pc:sldMk cId="0" sldId="262"/>
            <ac:picMk id="171" creationId="{1C82AC44-2087-D541-B24D-64FF9A16BED6}"/>
          </ac:picMkLst>
        </pc:picChg>
        <pc:picChg chg="add del mod">
          <ac:chgData name="Neil Parsons" userId="d10a9d4a-3f0b-46be-8ba8-e6a66c4e9de0" providerId="ADAL" clId="{8466721C-3C59-594C-8384-A91AA93ACE1E}" dt="2022-01-28T13:07:15.633" v="233" actId="478"/>
          <ac:picMkLst>
            <pc:docMk/>
            <pc:sldMk cId="0" sldId="262"/>
            <ac:picMk id="172" creationId="{80380029-ADE0-CE47-BADE-82C59C34FE1E}"/>
          </ac:picMkLst>
        </pc:picChg>
        <pc:picChg chg="add del mod">
          <ac:chgData name="Neil Parsons" userId="d10a9d4a-3f0b-46be-8ba8-e6a66c4e9de0" providerId="ADAL" clId="{8466721C-3C59-594C-8384-A91AA93ACE1E}" dt="2022-01-28T13:10:38.112" v="288" actId="21"/>
          <ac:picMkLst>
            <pc:docMk/>
            <pc:sldMk cId="0" sldId="262"/>
            <ac:picMk id="173" creationId="{D1181BB7-4756-424B-A583-59CE6FED4260}"/>
          </ac:picMkLst>
        </pc:picChg>
        <pc:picChg chg="add del mod">
          <ac:chgData name="Neil Parsons" userId="d10a9d4a-3f0b-46be-8ba8-e6a66c4e9de0" providerId="ADAL" clId="{8466721C-3C59-594C-8384-A91AA93ACE1E}" dt="2022-01-28T13:10:38.112" v="288" actId="21"/>
          <ac:picMkLst>
            <pc:docMk/>
            <pc:sldMk cId="0" sldId="262"/>
            <ac:picMk id="174" creationId="{4ECD7D67-C777-684B-8921-163F7BF01D79}"/>
          </ac:picMkLst>
        </pc:picChg>
        <pc:picChg chg="add del mod">
          <ac:chgData name="Neil Parsons" userId="d10a9d4a-3f0b-46be-8ba8-e6a66c4e9de0" providerId="ADAL" clId="{8466721C-3C59-594C-8384-A91AA93ACE1E}" dt="2022-01-28T13:10:38.112" v="288" actId="21"/>
          <ac:picMkLst>
            <pc:docMk/>
            <pc:sldMk cId="0" sldId="262"/>
            <ac:picMk id="175" creationId="{3900115B-96E6-FB4D-BD48-78926AB56401}"/>
          </ac:picMkLst>
        </pc:picChg>
        <pc:picChg chg="add del mod">
          <ac:chgData name="Neil Parsons" userId="d10a9d4a-3f0b-46be-8ba8-e6a66c4e9de0" providerId="ADAL" clId="{8466721C-3C59-594C-8384-A91AA93ACE1E}" dt="2022-01-28T13:10:38.112" v="288" actId="21"/>
          <ac:picMkLst>
            <pc:docMk/>
            <pc:sldMk cId="0" sldId="262"/>
            <ac:picMk id="176" creationId="{C59E2261-04AA-E44C-8600-510E3C84B360}"/>
          </ac:picMkLst>
        </pc:picChg>
        <pc:picChg chg="add del mod">
          <ac:chgData name="Neil Parsons" userId="d10a9d4a-3f0b-46be-8ba8-e6a66c4e9de0" providerId="ADAL" clId="{8466721C-3C59-594C-8384-A91AA93ACE1E}" dt="2022-01-28T13:10:38.112" v="288" actId="21"/>
          <ac:picMkLst>
            <pc:docMk/>
            <pc:sldMk cId="0" sldId="262"/>
            <ac:picMk id="177" creationId="{A12D9E8C-C79A-5447-8A7D-DE1DDFBD0521}"/>
          </ac:picMkLst>
        </pc:picChg>
        <pc:picChg chg="add mod">
          <ac:chgData name="Neil Parsons" userId="d10a9d4a-3f0b-46be-8ba8-e6a66c4e9de0" providerId="ADAL" clId="{8466721C-3C59-594C-8384-A91AA93ACE1E}" dt="2022-01-28T13:10:43.462" v="290"/>
          <ac:picMkLst>
            <pc:docMk/>
            <pc:sldMk cId="0" sldId="262"/>
            <ac:picMk id="178" creationId="{E862B2EA-CB57-264F-B5B6-C540710FF353}"/>
          </ac:picMkLst>
        </pc:picChg>
        <pc:picChg chg="add mod">
          <ac:chgData name="Neil Parsons" userId="d10a9d4a-3f0b-46be-8ba8-e6a66c4e9de0" providerId="ADAL" clId="{8466721C-3C59-594C-8384-A91AA93ACE1E}" dt="2022-01-28T13:10:43.462" v="290"/>
          <ac:picMkLst>
            <pc:docMk/>
            <pc:sldMk cId="0" sldId="262"/>
            <ac:picMk id="179" creationId="{EC06D536-FFA8-CC4F-BEF4-A5EC90F8AF73}"/>
          </ac:picMkLst>
        </pc:picChg>
        <pc:picChg chg="add mod">
          <ac:chgData name="Neil Parsons" userId="d10a9d4a-3f0b-46be-8ba8-e6a66c4e9de0" providerId="ADAL" clId="{8466721C-3C59-594C-8384-A91AA93ACE1E}" dt="2022-01-28T13:10:43.462" v="290"/>
          <ac:picMkLst>
            <pc:docMk/>
            <pc:sldMk cId="0" sldId="262"/>
            <ac:picMk id="180" creationId="{F060B672-5312-BF4B-A4AF-A30ABEF87A89}"/>
          </ac:picMkLst>
        </pc:picChg>
        <pc:picChg chg="add mod">
          <ac:chgData name="Neil Parsons" userId="d10a9d4a-3f0b-46be-8ba8-e6a66c4e9de0" providerId="ADAL" clId="{8466721C-3C59-594C-8384-A91AA93ACE1E}" dt="2022-01-28T13:10:43.462" v="290"/>
          <ac:picMkLst>
            <pc:docMk/>
            <pc:sldMk cId="0" sldId="262"/>
            <ac:picMk id="181" creationId="{E720A8CC-9FC7-5143-A392-4C59A35C7727}"/>
          </ac:picMkLst>
        </pc:picChg>
        <pc:picChg chg="add mod">
          <ac:chgData name="Neil Parsons" userId="d10a9d4a-3f0b-46be-8ba8-e6a66c4e9de0" providerId="ADAL" clId="{8466721C-3C59-594C-8384-A91AA93ACE1E}" dt="2022-01-28T13:11:04.809" v="292" actId="1076"/>
          <ac:picMkLst>
            <pc:docMk/>
            <pc:sldMk cId="0" sldId="262"/>
            <ac:picMk id="182" creationId="{0B8B75CC-0A27-0C42-B147-0B969BA7ADE4}"/>
          </ac:picMkLst>
        </pc:picChg>
        <pc:picChg chg="add mod">
          <ac:chgData name="Neil Parsons" userId="d10a9d4a-3f0b-46be-8ba8-e6a66c4e9de0" providerId="ADAL" clId="{8466721C-3C59-594C-8384-A91AA93ACE1E}" dt="2022-01-28T13:10:43.462" v="290"/>
          <ac:picMkLst>
            <pc:docMk/>
            <pc:sldMk cId="0" sldId="262"/>
            <ac:picMk id="183" creationId="{57C88392-5CCF-4143-8C6F-BA7BAFBFF185}"/>
          </ac:picMkLst>
        </pc:picChg>
      </pc:sldChg>
      <pc:sldChg chg="addSp delSp modSp mod">
        <pc:chgData name="Neil Parsons" userId="d10a9d4a-3f0b-46be-8ba8-e6a66c4e9de0" providerId="ADAL" clId="{8466721C-3C59-594C-8384-A91AA93ACE1E}" dt="2022-01-28T14:46:53.576" v="625"/>
        <pc:sldMkLst>
          <pc:docMk/>
          <pc:sldMk cId="0" sldId="263"/>
        </pc:sldMkLst>
        <pc:spChg chg="del mod">
          <ac:chgData name="Neil Parsons" userId="d10a9d4a-3f0b-46be-8ba8-e6a66c4e9de0" providerId="ADAL" clId="{8466721C-3C59-594C-8384-A91AA93ACE1E}" dt="2022-01-28T13:12:35.922" v="299" actId="478"/>
          <ac:spMkLst>
            <pc:docMk/>
            <pc:sldMk cId="0" sldId="263"/>
            <ac:spMk id="3" creationId="{00000000-0000-0000-0000-000000000000}"/>
          </ac:spMkLst>
        </pc:spChg>
        <pc:grpChg chg="del">
          <ac:chgData name="Neil Parsons" userId="d10a9d4a-3f0b-46be-8ba8-e6a66c4e9de0" providerId="ADAL" clId="{8466721C-3C59-594C-8384-A91AA93ACE1E}" dt="2022-01-28T13:15:26.776" v="331" actId="478"/>
          <ac:grpSpMkLst>
            <pc:docMk/>
            <pc:sldMk cId="0" sldId="263"/>
            <ac:grpSpMk id="4" creationId="{00000000-0000-0000-0000-000000000000}"/>
          </ac:grpSpMkLst>
        </pc:grpChg>
        <pc:grpChg chg="del">
          <ac:chgData name="Neil Parsons" userId="d10a9d4a-3f0b-46be-8ba8-e6a66c4e9de0" providerId="ADAL" clId="{8466721C-3C59-594C-8384-A91AA93ACE1E}" dt="2022-01-28T13:15:59.306" v="337" actId="478"/>
          <ac:grpSpMkLst>
            <pc:docMk/>
            <pc:sldMk cId="0" sldId="263"/>
            <ac:grpSpMk id="7" creationId="{00000000-0000-0000-0000-000000000000}"/>
          </ac:grpSpMkLst>
        </pc:grpChg>
        <pc:picChg chg="add del mod">
          <ac:chgData name="Neil Parsons" userId="d10a9d4a-3f0b-46be-8ba8-e6a66c4e9de0" providerId="ADAL" clId="{8466721C-3C59-594C-8384-A91AA93ACE1E}" dt="2022-01-28T14:39:45.049" v="576" actId="21"/>
          <ac:picMkLst>
            <pc:docMk/>
            <pc:sldMk cId="0" sldId="263"/>
            <ac:picMk id="3" creationId="{F330C86F-1071-1F4B-8BA4-D68D7326E53B}"/>
          </ac:picMkLst>
        </pc:picChg>
        <pc:picChg chg="add del mod">
          <ac:chgData name="Neil Parsons" userId="d10a9d4a-3f0b-46be-8ba8-e6a66c4e9de0" providerId="ADAL" clId="{8466721C-3C59-594C-8384-A91AA93ACE1E}" dt="2022-01-28T14:46:51.717" v="623" actId="21"/>
          <ac:picMkLst>
            <pc:docMk/>
            <pc:sldMk cId="0" sldId="263"/>
            <ac:picMk id="4" creationId="{28ED3F08-31B8-974B-8653-33C21EDF7EC3}"/>
          </ac:picMkLst>
        </pc:picChg>
        <pc:picChg chg="add del mod">
          <ac:chgData name="Neil Parsons" userId="d10a9d4a-3f0b-46be-8ba8-e6a66c4e9de0" providerId="ADAL" clId="{8466721C-3C59-594C-8384-A91AA93ACE1E}" dt="2022-01-28T14:46:53.045" v="624" actId="478"/>
          <ac:picMkLst>
            <pc:docMk/>
            <pc:sldMk cId="0" sldId="263"/>
            <ac:picMk id="7" creationId="{78779523-E903-794D-9593-F294910DDFF4}"/>
          </ac:picMkLst>
        </pc:picChg>
        <pc:picChg chg="add mod">
          <ac:chgData name="Neil Parsons" userId="d10a9d4a-3f0b-46be-8ba8-e6a66c4e9de0" providerId="ADAL" clId="{8466721C-3C59-594C-8384-A91AA93ACE1E}" dt="2022-01-28T14:46:53.576" v="625"/>
          <ac:picMkLst>
            <pc:docMk/>
            <pc:sldMk cId="0" sldId="263"/>
            <ac:picMk id="8" creationId="{475006C9-16A3-FF49-9F6B-A7D60F81CC52}"/>
          </ac:picMkLst>
        </pc:picChg>
        <pc:picChg chg="del">
          <ac:chgData name="Neil Parsons" userId="d10a9d4a-3f0b-46be-8ba8-e6a66c4e9de0" providerId="ADAL" clId="{8466721C-3C59-594C-8384-A91AA93ACE1E}" dt="2022-01-28T13:16:03.161" v="338" actId="478"/>
          <ac:picMkLst>
            <pc:docMk/>
            <pc:sldMk cId="0" sldId="263"/>
            <ac:picMk id="10" creationId="{00000000-0000-0000-0000-000000000000}"/>
          </ac:picMkLst>
        </pc:picChg>
        <pc:picChg chg="del">
          <ac:chgData name="Neil Parsons" userId="d10a9d4a-3f0b-46be-8ba8-e6a66c4e9de0" providerId="ADAL" clId="{8466721C-3C59-594C-8384-A91AA93ACE1E}" dt="2022-01-28T13:16:03.161" v="338" actId="478"/>
          <ac:picMkLst>
            <pc:docMk/>
            <pc:sldMk cId="0" sldId="263"/>
            <ac:picMk id="11" creationId="{00000000-0000-0000-0000-000000000000}"/>
          </ac:picMkLst>
        </pc:picChg>
        <pc:picChg chg="del">
          <ac:chgData name="Neil Parsons" userId="d10a9d4a-3f0b-46be-8ba8-e6a66c4e9de0" providerId="ADAL" clId="{8466721C-3C59-594C-8384-A91AA93ACE1E}" dt="2022-01-28T13:16:03.161" v="338" actId="478"/>
          <ac:picMkLst>
            <pc:docMk/>
            <pc:sldMk cId="0" sldId="263"/>
            <ac:picMk id="12" creationId="{00000000-0000-0000-0000-000000000000}"/>
          </ac:picMkLst>
        </pc:picChg>
        <pc:picChg chg="del">
          <ac:chgData name="Neil Parsons" userId="d10a9d4a-3f0b-46be-8ba8-e6a66c4e9de0" providerId="ADAL" clId="{8466721C-3C59-594C-8384-A91AA93ACE1E}" dt="2022-01-28T13:16:03.161" v="338" actId="478"/>
          <ac:picMkLst>
            <pc:docMk/>
            <pc:sldMk cId="0" sldId="263"/>
            <ac:picMk id="13" creationId="{00000000-0000-0000-0000-000000000000}"/>
          </ac:picMkLst>
        </pc:picChg>
        <pc:picChg chg="del">
          <ac:chgData name="Neil Parsons" userId="d10a9d4a-3f0b-46be-8ba8-e6a66c4e9de0" providerId="ADAL" clId="{8466721C-3C59-594C-8384-A91AA93ACE1E}" dt="2022-01-28T13:16:03.161" v="338" actId="478"/>
          <ac:picMkLst>
            <pc:docMk/>
            <pc:sldMk cId="0" sldId="263"/>
            <ac:picMk id="14" creationId="{00000000-0000-0000-0000-000000000000}"/>
          </ac:picMkLst>
        </pc:picChg>
        <pc:picChg chg="del">
          <ac:chgData name="Neil Parsons" userId="d10a9d4a-3f0b-46be-8ba8-e6a66c4e9de0" providerId="ADAL" clId="{8466721C-3C59-594C-8384-A91AA93ACE1E}" dt="2022-01-28T13:16:03.161" v="338" actId="478"/>
          <ac:picMkLst>
            <pc:docMk/>
            <pc:sldMk cId="0" sldId="263"/>
            <ac:picMk id="15" creationId="{00000000-0000-0000-0000-000000000000}"/>
          </ac:picMkLst>
        </pc:picChg>
        <pc:picChg chg="del">
          <ac:chgData name="Neil Parsons" userId="d10a9d4a-3f0b-46be-8ba8-e6a66c4e9de0" providerId="ADAL" clId="{8466721C-3C59-594C-8384-A91AA93ACE1E}" dt="2022-01-28T13:16:03.161" v="338" actId="478"/>
          <ac:picMkLst>
            <pc:docMk/>
            <pc:sldMk cId="0" sldId="263"/>
            <ac:picMk id="16" creationId="{00000000-0000-0000-0000-000000000000}"/>
          </ac:picMkLst>
        </pc:picChg>
        <pc:picChg chg="del">
          <ac:chgData name="Neil Parsons" userId="d10a9d4a-3f0b-46be-8ba8-e6a66c4e9de0" providerId="ADAL" clId="{8466721C-3C59-594C-8384-A91AA93ACE1E}" dt="2022-01-28T13:16:03.161" v="338" actId="478"/>
          <ac:picMkLst>
            <pc:docMk/>
            <pc:sldMk cId="0" sldId="263"/>
            <ac:picMk id="17" creationId="{00000000-0000-0000-0000-000000000000}"/>
          </ac:picMkLst>
        </pc:picChg>
        <pc:picChg chg="del">
          <ac:chgData name="Neil Parsons" userId="d10a9d4a-3f0b-46be-8ba8-e6a66c4e9de0" providerId="ADAL" clId="{8466721C-3C59-594C-8384-A91AA93ACE1E}" dt="2022-01-28T13:16:03.161" v="338" actId="478"/>
          <ac:picMkLst>
            <pc:docMk/>
            <pc:sldMk cId="0" sldId="263"/>
            <ac:picMk id="18" creationId="{00000000-0000-0000-0000-000000000000}"/>
          </ac:picMkLst>
        </pc:picChg>
        <pc:picChg chg="del">
          <ac:chgData name="Neil Parsons" userId="d10a9d4a-3f0b-46be-8ba8-e6a66c4e9de0" providerId="ADAL" clId="{8466721C-3C59-594C-8384-A91AA93ACE1E}" dt="2022-01-28T13:16:03.161" v="338" actId="478"/>
          <ac:picMkLst>
            <pc:docMk/>
            <pc:sldMk cId="0" sldId="263"/>
            <ac:picMk id="19" creationId="{00000000-0000-0000-0000-000000000000}"/>
          </ac:picMkLst>
        </pc:picChg>
        <pc:picChg chg="del">
          <ac:chgData name="Neil Parsons" userId="d10a9d4a-3f0b-46be-8ba8-e6a66c4e9de0" providerId="ADAL" clId="{8466721C-3C59-594C-8384-A91AA93ACE1E}" dt="2022-01-28T13:16:03.161" v="338" actId="478"/>
          <ac:picMkLst>
            <pc:docMk/>
            <pc:sldMk cId="0" sldId="263"/>
            <ac:picMk id="20" creationId="{00000000-0000-0000-0000-000000000000}"/>
          </ac:picMkLst>
        </pc:picChg>
        <pc:picChg chg="del">
          <ac:chgData name="Neil Parsons" userId="d10a9d4a-3f0b-46be-8ba8-e6a66c4e9de0" providerId="ADAL" clId="{8466721C-3C59-594C-8384-A91AA93ACE1E}" dt="2022-01-28T13:16:03.161" v="338" actId="478"/>
          <ac:picMkLst>
            <pc:docMk/>
            <pc:sldMk cId="0" sldId="263"/>
            <ac:picMk id="21" creationId="{00000000-0000-0000-0000-000000000000}"/>
          </ac:picMkLst>
        </pc:picChg>
        <pc:picChg chg="del">
          <ac:chgData name="Neil Parsons" userId="d10a9d4a-3f0b-46be-8ba8-e6a66c4e9de0" providerId="ADAL" clId="{8466721C-3C59-594C-8384-A91AA93ACE1E}" dt="2022-01-28T13:16:03.161" v="338" actId="478"/>
          <ac:picMkLst>
            <pc:docMk/>
            <pc:sldMk cId="0" sldId="263"/>
            <ac:picMk id="22" creationId="{00000000-0000-0000-0000-000000000000}"/>
          </ac:picMkLst>
        </pc:picChg>
        <pc:picChg chg="del">
          <ac:chgData name="Neil Parsons" userId="d10a9d4a-3f0b-46be-8ba8-e6a66c4e9de0" providerId="ADAL" clId="{8466721C-3C59-594C-8384-A91AA93ACE1E}" dt="2022-01-28T13:16:03.161" v="338" actId="478"/>
          <ac:picMkLst>
            <pc:docMk/>
            <pc:sldMk cId="0" sldId="263"/>
            <ac:picMk id="23" creationId="{00000000-0000-0000-0000-000000000000}"/>
          </ac:picMkLst>
        </pc:picChg>
        <pc:picChg chg="del">
          <ac:chgData name="Neil Parsons" userId="d10a9d4a-3f0b-46be-8ba8-e6a66c4e9de0" providerId="ADAL" clId="{8466721C-3C59-594C-8384-A91AA93ACE1E}" dt="2022-01-28T13:16:03.161" v="338" actId="478"/>
          <ac:picMkLst>
            <pc:docMk/>
            <pc:sldMk cId="0" sldId="263"/>
            <ac:picMk id="24" creationId="{00000000-0000-0000-0000-000000000000}"/>
          </ac:picMkLst>
        </pc:picChg>
        <pc:picChg chg="del">
          <ac:chgData name="Neil Parsons" userId="d10a9d4a-3f0b-46be-8ba8-e6a66c4e9de0" providerId="ADAL" clId="{8466721C-3C59-594C-8384-A91AA93ACE1E}" dt="2022-01-28T13:16:03.161" v="338" actId="478"/>
          <ac:picMkLst>
            <pc:docMk/>
            <pc:sldMk cId="0" sldId="263"/>
            <ac:picMk id="25" creationId="{00000000-0000-0000-0000-000000000000}"/>
          </ac:picMkLst>
        </pc:picChg>
        <pc:picChg chg="del">
          <ac:chgData name="Neil Parsons" userId="d10a9d4a-3f0b-46be-8ba8-e6a66c4e9de0" providerId="ADAL" clId="{8466721C-3C59-594C-8384-A91AA93ACE1E}" dt="2022-01-28T13:16:03.161" v="338" actId="478"/>
          <ac:picMkLst>
            <pc:docMk/>
            <pc:sldMk cId="0" sldId="263"/>
            <ac:picMk id="26" creationId="{00000000-0000-0000-0000-000000000000}"/>
          </ac:picMkLst>
        </pc:picChg>
        <pc:picChg chg="del">
          <ac:chgData name="Neil Parsons" userId="d10a9d4a-3f0b-46be-8ba8-e6a66c4e9de0" providerId="ADAL" clId="{8466721C-3C59-594C-8384-A91AA93ACE1E}" dt="2022-01-28T13:16:03.161" v="338" actId="478"/>
          <ac:picMkLst>
            <pc:docMk/>
            <pc:sldMk cId="0" sldId="263"/>
            <ac:picMk id="27" creationId="{00000000-0000-0000-0000-000000000000}"/>
          </ac:picMkLst>
        </pc:picChg>
        <pc:picChg chg="add del mod">
          <ac:chgData name="Neil Parsons" userId="d10a9d4a-3f0b-46be-8ba8-e6a66c4e9de0" providerId="ADAL" clId="{8466721C-3C59-594C-8384-A91AA93ACE1E}" dt="2022-01-28T13:12:34.239" v="298" actId="21"/>
          <ac:picMkLst>
            <pc:docMk/>
            <pc:sldMk cId="0" sldId="263"/>
            <ac:picMk id="28" creationId="{89B4E530-76B1-E141-8BFF-DB4994AFACDB}"/>
          </ac:picMkLst>
        </pc:picChg>
        <pc:picChg chg="add mod">
          <ac:chgData name="Neil Parsons" userId="d10a9d4a-3f0b-46be-8ba8-e6a66c4e9de0" providerId="ADAL" clId="{8466721C-3C59-594C-8384-A91AA93ACE1E}" dt="2022-01-28T13:12:36.422" v="300"/>
          <ac:picMkLst>
            <pc:docMk/>
            <pc:sldMk cId="0" sldId="263"/>
            <ac:picMk id="29" creationId="{00B05084-3C9F-A748-A6BA-28D601E51D9A}"/>
          </ac:picMkLst>
        </pc:picChg>
        <pc:picChg chg="add del mod">
          <ac:chgData name="Neil Parsons" userId="d10a9d4a-3f0b-46be-8ba8-e6a66c4e9de0" providerId="ADAL" clId="{8466721C-3C59-594C-8384-A91AA93ACE1E}" dt="2022-01-28T13:15:25.225" v="330" actId="21"/>
          <ac:picMkLst>
            <pc:docMk/>
            <pc:sldMk cId="0" sldId="263"/>
            <ac:picMk id="30" creationId="{63B98902-A7DB-A249-AE2C-ED76C407A5D2}"/>
          </ac:picMkLst>
        </pc:picChg>
        <pc:picChg chg="add mod">
          <ac:chgData name="Neil Parsons" userId="d10a9d4a-3f0b-46be-8ba8-e6a66c4e9de0" providerId="ADAL" clId="{8466721C-3C59-594C-8384-A91AA93ACE1E}" dt="2022-01-28T13:15:27.303" v="332"/>
          <ac:picMkLst>
            <pc:docMk/>
            <pc:sldMk cId="0" sldId="263"/>
            <ac:picMk id="31" creationId="{A4B8183C-3739-5E4D-8845-B6C9260C2C3B}"/>
          </ac:picMkLst>
        </pc:picChg>
        <pc:picChg chg="add del mod">
          <ac:chgData name="Neil Parsons" userId="d10a9d4a-3f0b-46be-8ba8-e6a66c4e9de0" providerId="ADAL" clId="{8466721C-3C59-594C-8384-A91AA93ACE1E}" dt="2022-01-28T13:15:57.313" v="336" actId="21"/>
          <ac:picMkLst>
            <pc:docMk/>
            <pc:sldMk cId="0" sldId="263"/>
            <ac:picMk id="32" creationId="{47D9C172-EC92-994F-8B34-590497617F6F}"/>
          </ac:picMkLst>
        </pc:picChg>
        <pc:picChg chg="add del mod">
          <ac:chgData name="Neil Parsons" userId="d10a9d4a-3f0b-46be-8ba8-e6a66c4e9de0" providerId="ADAL" clId="{8466721C-3C59-594C-8384-A91AA93ACE1E}" dt="2022-01-28T14:39:46.434" v="577" actId="478"/>
          <ac:picMkLst>
            <pc:docMk/>
            <pc:sldMk cId="0" sldId="263"/>
            <ac:picMk id="33" creationId="{5B6CEC61-D510-DD49-96F4-E2DB4B56139B}"/>
          </ac:picMkLst>
        </pc:picChg>
      </pc:sldChg>
      <pc:sldChg chg="addSp delSp modSp mod">
        <pc:chgData name="Neil Parsons" userId="d10a9d4a-3f0b-46be-8ba8-e6a66c4e9de0" providerId="ADAL" clId="{8466721C-3C59-594C-8384-A91AA93ACE1E}" dt="2022-01-28T13:17:51.942" v="360"/>
        <pc:sldMkLst>
          <pc:docMk/>
          <pc:sldMk cId="0" sldId="264"/>
        </pc:sldMkLst>
        <pc:spChg chg="del mod">
          <ac:chgData name="Neil Parsons" userId="d10a9d4a-3f0b-46be-8ba8-e6a66c4e9de0" providerId="ADAL" clId="{8466721C-3C59-594C-8384-A91AA93ACE1E}" dt="2022-01-28T13:13:38.435" v="313" actId="21"/>
          <ac:spMkLst>
            <pc:docMk/>
            <pc:sldMk cId="0" sldId="264"/>
            <ac:spMk id="3" creationId="{00000000-0000-0000-0000-000000000000}"/>
          </ac:spMkLst>
        </pc:spChg>
        <pc:spChg chg="add del mod">
          <ac:chgData name="Neil Parsons" userId="d10a9d4a-3f0b-46be-8ba8-e6a66c4e9de0" providerId="ADAL" clId="{8466721C-3C59-594C-8384-A91AA93ACE1E}" dt="2022-01-28T13:13:30.918" v="307"/>
          <ac:spMkLst>
            <pc:docMk/>
            <pc:sldMk cId="0" sldId="264"/>
            <ac:spMk id="9" creationId="{B29029BE-34C0-B14C-9D12-47C511D111C2}"/>
          </ac:spMkLst>
        </pc:spChg>
        <pc:spChg chg="add mod">
          <ac:chgData name="Neil Parsons" userId="d10a9d4a-3f0b-46be-8ba8-e6a66c4e9de0" providerId="ADAL" clId="{8466721C-3C59-594C-8384-A91AA93ACE1E}" dt="2022-01-28T13:13:49.346" v="315" actId="167"/>
          <ac:spMkLst>
            <pc:docMk/>
            <pc:sldMk cId="0" sldId="264"/>
            <ac:spMk id="10" creationId="{4972CA0D-57A0-5141-B787-192997B52C59}"/>
          </ac:spMkLst>
        </pc:spChg>
        <pc:grpChg chg="add del mod">
          <ac:chgData name="Neil Parsons" userId="d10a9d4a-3f0b-46be-8ba8-e6a66c4e9de0" providerId="ADAL" clId="{8466721C-3C59-594C-8384-A91AA93ACE1E}" dt="2022-01-28T13:17:51.520" v="359" actId="478"/>
          <ac:grpSpMkLst>
            <pc:docMk/>
            <pc:sldMk cId="0" sldId="264"/>
            <ac:grpSpMk id="2" creationId="{00000000-0000-0000-0000-000000000000}"/>
          </ac:grpSpMkLst>
        </pc:grpChg>
        <pc:picChg chg="del mod">
          <ac:chgData name="Neil Parsons" userId="d10a9d4a-3f0b-46be-8ba8-e6a66c4e9de0" providerId="ADAL" clId="{8466721C-3C59-594C-8384-A91AA93ACE1E}" dt="2022-01-28T13:17:12.327" v="349" actId="478"/>
          <ac:picMkLst>
            <pc:docMk/>
            <pc:sldMk cId="0" sldId="264"/>
            <ac:picMk id="4" creationId="{00000000-0000-0000-0000-000000000000}"/>
          </ac:picMkLst>
        </pc:picChg>
        <pc:picChg chg="add del mod">
          <ac:chgData name="Neil Parsons" userId="d10a9d4a-3f0b-46be-8ba8-e6a66c4e9de0" providerId="ADAL" clId="{8466721C-3C59-594C-8384-A91AA93ACE1E}" dt="2022-01-28T13:17:09.253" v="348" actId="21"/>
          <ac:picMkLst>
            <pc:docMk/>
            <pc:sldMk cId="0" sldId="264"/>
            <ac:picMk id="11" creationId="{9EE5F137-A6B8-4A45-B293-B5E2B8BD0BB8}"/>
          </ac:picMkLst>
        </pc:picChg>
        <pc:picChg chg="add mod">
          <ac:chgData name="Neil Parsons" userId="d10a9d4a-3f0b-46be-8ba8-e6a66c4e9de0" providerId="ADAL" clId="{8466721C-3C59-594C-8384-A91AA93ACE1E}" dt="2022-01-28T13:17:13.310" v="350"/>
          <ac:picMkLst>
            <pc:docMk/>
            <pc:sldMk cId="0" sldId="264"/>
            <ac:picMk id="12" creationId="{CE666653-5725-1146-8127-C45E1A5B6E92}"/>
          </ac:picMkLst>
        </pc:picChg>
        <pc:picChg chg="add del mod">
          <ac:chgData name="Neil Parsons" userId="d10a9d4a-3f0b-46be-8ba8-e6a66c4e9de0" providerId="ADAL" clId="{8466721C-3C59-594C-8384-A91AA93ACE1E}" dt="2022-01-28T13:17:49.643" v="358" actId="21"/>
          <ac:picMkLst>
            <pc:docMk/>
            <pc:sldMk cId="0" sldId="264"/>
            <ac:picMk id="13" creationId="{E0DF4AD7-E23B-5946-95C1-F2E5E1D77C81}"/>
          </ac:picMkLst>
        </pc:picChg>
        <pc:picChg chg="add mod">
          <ac:chgData name="Neil Parsons" userId="d10a9d4a-3f0b-46be-8ba8-e6a66c4e9de0" providerId="ADAL" clId="{8466721C-3C59-594C-8384-A91AA93ACE1E}" dt="2022-01-28T13:17:51.942" v="360"/>
          <ac:picMkLst>
            <pc:docMk/>
            <pc:sldMk cId="0" sldId="264"/>
            <ac:picMk id="14" creationId="{1C7280A0-C232-C445-BAA1-46756EBA30AE}"/>
          </ac:picMkLst>
        </pc:picChg>
      </pc:sldChg>
      <pc:sldChg chg="addSp delSp modSp mod">
        <pc:chgData name="Neil Parsons" userId="d10a9d4a-3f0b-46be-8ba8-e6a66c4e9de0" providerId="ADAL" clId="{8466721C-3C59-594C-8384-A91AA93ACE1E}" dt="2022-01-28T13:19:52.723" v="383"/>
        <pc:sldMkLst>
          <pc:docMk/>
          <pc:sldMk cId="0" sldId="265"/>
        </pc:sldMkLst>
        <pc:spChg chg="mod">
          <ac:chgData name="Neil Parsons" userId="d10a9d4a-3f0b-46be-8ba8-e6a66c4e9de0" providerId="ADAL" clId="{8466721C-3C59-594C-8384-A91AA93ACE1E}" dt="2022-01-28T13:18:25.931" v="362" actId="164"/>
          <ac:spMkLst>
            <pc:docMk/>
            <pc:sldMk cId="0" sldId="265"/>
            <ac:spMk id="3" creationId="{00000000-0000-0000-0000-000000000000}"/>
          </ac:spMkLst>
        </pc:spChg>
        <pc:spChg chg="mod">
          <ac:chgData name="Neil Parsons" userId="d10a9d4a-3f0b-46be-8ba8-e6a66c4e9de0" providerId="ADAL" clId="{8466721C-3C59-594C-8384-A91AA93ACE1E}" dt="2022-01-28T13:18:25.931" v="362" actId="164"/>
          <ac:spMkLst>
            <pc:docMk/>
            <pc:sldMk cId="0" sldId="265"/>
            <ac:spMk id="4" creationId="{00000000-0000-0000-0000-000000000000}"/>
          </ac:spMkLst>
        </pc:spChg>
        <pc:grpChg chg="add del mod">
          <ac:chgData name="Neil Parsons" userId="d10a9d4a-3f0b-46be-8ba8-e6a66c4e9de0" providerId="ADAL" clId="{8466721C-3C59-594C-8384-A91AA93ACE1E}" dt="2022-01-28T13:18:51.529" v="369" actId="478"/>
          <ac:grpSpMkLst>
            <pc:docMk/>
            <pc:sldMk cId="0" sldId="265"/>
            <ac:grpSpMk id="7" creationId="{554CCF8A-F470-3D4B-9FD2-6550FDD25877}"/>
          </ac:grpSpMkLst>
        </pc:grpChg>
        <pc:picChg chg="del">
          <ac:chgData name="Neil Parsons" userId="d10a9d4a-3f0b-46be-8ba8-e6a66c4e9de0" providerId="ADAL" clId="{8466721C-3C59-594C-8384-A91AA93ACE1E}" dt="2022-01-28T13:19:52.290" v="382" actId="478"/>
          <ac:picMkLst>
            <pc:docMk/>
            <pc:sldMk cId="0" sldId="265"/>
            <ac:picMk id="5" creationId="{00000000-0000-0000-0000-000000000000}"/>
          </ac:picMkLst>
        </pc:picChg>
        <pc:picChg chg="add del mod">
          <ac:chgData name="Neil Parsons" userId="d10a9d4a-3f0b-46be-8ba8-e6a66c4e9de0" providerId="ADAL" clId="{8466721C-3C59-594C-8384-A91AA93ACE1E}" dt="2022-01-28T13:18:50.027" v="368" actId="21"/>
          <ac:picMkLst>
            <pc:docMk/>
            <pc:sldMk cId="0" sldId="265"/>
            <ac:picMk id="6" creationId="{C1F3D648-378E-444B-90C5-62908158E3E6}"/>
          </ac:picMkLst>
        </pc:picChg>
        <pc:picChg chg="add mod">
          <ac:chgData name="Neil Parsons" userId="d10a9d4a-3f0b-46be-8ba8-e6a66c4e9de0" providerId="ADAL" clId="{8466721C-3C59-594C-8384-A91AA93ACE1E}" dt="2022-01-28T13:18:51.940" v="370"/>
          <ac:picMkLst>
            <pc:docMk/>
            <pc:sldMk cId="0" sldId="265"/>
            <ac:picMk id="8" creationId="{A42C594E-7D1C-0A45-9475-4B7827366955}"/>
          </ac:picMkLst>
        </pc:picChg>
        <pc:picChg chg="add del">
          <ac:chgData name="Neil Parsons" userId="d10a9d4a-3f0b-46be-8ba8-e6a66c4e9de0" providerId="ADAL" clId="{8466721C-3C59-594C-8384-A91AA93ACE1E}" dt="2022-01-28T13:19:07.680" v="372"/>
          <ac:picMkLst>
            <pc:docMk/>
            <pc:sldMk cId="0" sldId="265"/>
            <ac:picMk id="9" creationId="{069C0881-8033-6D4B-A4CA-A81438404583}"/>
          </ac:picMkLst>
        </pc:picChg>
        <pc:picChg chg="add del mod">
          <ac:chgData name="Neil Parsons" userId="d10a9d4a-3f0b-46be-8ba8-e6a66c4e9de0" providerId="ADAL" clId="{8466721C-3C59-594C-8384-A91AA93ACE1E}" dt="2022-01-28T13:19:29.233" v="377" actId="478"/>
          <ac:picMkLst>
            <pc:docMk/>
            <pc:sldMk cId="0" sldId="265"/>
            <ac:picMk id="10" creationId="{BFB1A0E5-6C2D-694C-88F1-E930E5CC98F2}"/>
          </ac:picMkLst>
        </pc:picChg>
        <pc:picChg chg="add del mod">
          <ac:chgData name="Neil Parsons" userId="d10a9d4a-3f0b-46be-8ba8-e6a66c4e9de0" providerId="ADAL" clId="{8466721C-3C59-594C-8384-A91AA93ACE1E}" dt="2022-01-28T13:19:50.698" v="381" actId="21"/>
          <ac:picMkLst>
            <pc:docMk/>
            <pc:sldMk cId="0" sldId="265"/>
            <ac:picMk id="11" creationId="{595309A3-6480-7D41-ACD1-CF29A17E0C65}"/>
          </ac:picMkLst>
        </pc:picChg>
        <pc:picChg chg="add mod">
          <ac:chgData name="Neil Parsons" userId="d10a9d4a-3f0b-46be-8ba8-e6a66c4e9de0" providerId="ADAL" clId="{8466721C-3C59-594C-8384-A91AA93ACE1E}" dt="2022-01-28T13:19:52.723" v="383"/>
          <ac:picMkLst>
            <pc:docMk/>
            <pc:sldMk cId="0" sldId="265"/>
            <ac:picMk id="12" creationId="{E3102037-0A30-7E4D-A9B7-1006B55E47F0}"/>
          </ac:picMkLst>
        </pc:picChg>
      </pc:sldChg>
      <pc:sldChg chg="addSp delSp modSp mod modAnim">
        <pc:chgData name="Neil Parsons" userId="d10a9d4a-3f0b-46be-8ba8-e6a66c4e9de0" providerId="ADAL" clId="{8466721C-3C59-594C-8384-A91AA93ACE1E}" dt="2022-01-28T14:17:51.736" v="570"/>
        <pc:sldMkLst>
          <pc:docMk/>
          <pc:sldMk cId="0" sldId="266"/>
        </pc:sldMkLst>
        <pc:spChg chg="mod">
          <ac:chgData name="Neil Parsons" userId="d10a9d4a-3f0b-46be-8ba8-e6a66c4e9de0" providerId="ADAL" clId="{8466721C-3C59-594C-8384-A91AA93ACE1E}" dt="2022-01-28T13:22:17.659" v="397" actId="1076"/>
          <ac:spMkLst>
            <pc:docMk/>
            <pc:sldMk cId="0" sldId="266"/>
            <ac:spMk id="2" creationId="{00000000-0000-0000-0000-000000000000}"/>
          </ac:spMkLst>
        </pc:spChg>
        <pc:spChg chg="mod">
          <ac:chgData name="Neil Parsons" userId="d10a9d4a-3f0b-46be-8ba8-e6a66c4e9de0" providerId="ADAL" clId="{8466721C-3C59-594C-8384-A91AA93ACE1E}" dt="2022-01-28T13:20:43.055" v="385" actId="164"/>
          <ac:spMkLst>
            <pc:docMk/>
            <pc:sldMk cId="0" sldId="266"/>
            <ac:spMk id="3" creationId="{00000000-0000-0000-0000-000000000000}"/>
          </ac:spMkLst>
        </pc:spChg>
        <pc:spChg chg="mod">
          <ac:chgData name="Neil Parsons" userId="d10a9d4a-3f0b-46be-8ba8-e6a66c4e9de0" providerId="ADAL" clId="{8466721C-3C59-594C-8384-A91AA93ACE1E}" dt="2022-01-28T13:20:43.055" v="385" actId="164"/>
          <ac:spMkLst>
            <pc:docMk/>
            <pc:sldMk cId="0" sldId="266"/>
            <ac:spMk id="4" creationId="{00000000-0000-0000-0000-000000000000}"/>
          </ac:spMkLst>
        </pc:spChg>
        <pc:spChg chg="mod topLvl">
          <ac:chgData name="Neil Parsons" userId="d10a9d4a-3f0b-46be-8ba8-e6a66c4e9de0" providerId="ADAL" clId="{8466721C-3C59-594C-8384-A91AA93ACE1E}" dt="2022-01-28T13:24:54.652" v="434" actId="165"/>
          <ac:spMkLst>
            <pc:docMk/>
            <pc:sldMk cId="0" sldId="266"/>
            <ac:spMk id="6" creationId="{00000000-0000-0000-0000-000000000000}"/>
          </ac:spMkLst>
        </pc:spChg>
        <pc:spChg chg="mod topLvl">
          <ac:chgData name="Neil Parsons" userId="d10a9d4a-3f0b-46be-8ba8-e6a66c4e9de0" providerId="ADAL" clId="{8466721C-3C59-594C-8384-A91AA93ACE1E}" dt="2022-01-28T13:24:54.652" v="434" actId="165"/>
          <ac:spMkLst>
            <pc:docMk/>
            <pc:sldMk cId="0" sldId="266"/>
            <ac:spMk id="7" creationId="{00000000-0000-0000-0000-000000000000}"/>
          </ac:spMkLst>
        </pc:spChg>
        <pc:spChg chg="del mod topLvl">
          <ac:chgData name="Neil Parsons" userId="d10a9d4a-3f0b-46be-8ba8-e6a66c4e9de0" providerId="ADAL" clId="{8466721C-3C59-594C-8384-A91AA93ACE1E}" dt="2022-01-28T13:25:05.455" v="439" actId="478"/>
          <ac:spMkLst>
            <pc:docMk/>
            <pc:sldMk cId="0" sldId="266"/>
            <ac:spMk id="10" creationId="{00000000-0000-0000-0000-000000000000}"/>
          </ac:spMkLst>
        </pc:spChg>
        <pc:spChg chg="del mod topLvl">
          <ac:chgData name="Neil Parsons" userId="d10a9d4a-3f0b-46be-8ba8-e6a66c4e9de0" providerId="ADAL" clId="{8466721C-3C59-594C-8384-A91AA93ACE1E}" dt="2022-01-28T13:24:56.630" v="435" actId="478"/>
          <ac:spMkLst>
            <pc:docMk/>
            <pc:sldMk cId="0" sldId="266"/>
            <ac:spMk id="11" creationId="{00000000-0000-0000-0000-000000000000}"/>
          </ac:spMkLst>
        </pc:spChg>
        <pc:spChg chg="del mod topLvl">
          <ac:chgData name="Neil Parsons" userId="d10a9d4a-3f0b-46be-8ba8-e6a66c4e9de0" providerId="ADAL" clId="{8466721C-3C59-594C-8384-A91AA93ACE1E}" dt="2022-01-28T13:24:59.231" v="436" actId="478"/>
          <ac:spMkLst>
            <pc:docMk/>
            <pc:sldMk cId="0" sldId="266"/>
            <ac:spMk id="12" creationId="{00000000-0000-0000-0000-000000000000}"/>
          </ac:spMkLst>
        </pc:spChg>
        <pc:spChg chg="del mod topLvl">
          <ac:chgData name="Neil Parsons" userId="d10a9d4a-3f0b-46be-8ba8-e6a66c4e9de0" providerId="ADAL" clId="{8466721C-3C59-594C-8384-A91AA93ACE1E}" dt="2022-01-28T13:25:00.283" v="437" actId="478"/>
          <ac:spMkLst>
            <pc:docMk/>
            <pc:sldMk cId="0" sldId="266"/>
            <ac:spMk id="13" creationId="{00000000-0000-0000-0000-000000000000}"/>
          </ac:spMkLst>
        </pc:spChg>
        <pc:spChg chg="del mod topLvl">
          <ac:chgData name="Neil Parsons" userId="d10a9d4a-3f0b-46be-8ba8-e6a66c4e9de0" providerId="ADAL" clId="{8466721C-3C59-594C-8384-A91AA93ACE1E}" dt="2022-01-28T13:25:01.975" v="438" actId="478"/>
          <ac:spMkLst>
            <pc:docMk/>
            <pc:sldMk cId="0" sldId="266"/>
            <ac:spMk id="14" creationId="{00000000-0000-0000-0000-000000000000}"/>
          </ac:spMkLst>
        </pc:spChg>
        <pc:grpChg chg="add del">
          <ac:chgData name="Neil Parsons" userId="d10a9d4a-3f0b-46be-8ba8-e6a66c4e9de0" providerId="ADAL" clId="{8466721C-3C59-594C-8384-A91AA93ACE1E}" dt="2022-01-28T13:24:54.652" v="434" actId="165"/>
          <ac:grpSpMkLst>
            <pc:docMk/>
            <pc:sldMk cId="0" sldId="266"/>
            <ac:grpSpMk id="5" creationId="{00000000-0000-0000-0000-000000000000}"/>
          </ac:grpSpMkLst>
        </pc:grpChg>
        <pc:grpChg chg="add del mod">
          <ac:chgData name="Neil Parsons" userId="d10a9d4a-3f0b-46be-8ba8-e6a66c4e9de0" providerId="ADAL" clId="{8466721C-3C59-594C-8384-A91AA93ACE1E}" dt="2022-01-28T13:21:05.557" v="391" actId="478"/>
          <ac:grpSpMkLst>
            <pc:docMk/>
            <pc:sldMk cId="0" sldId="266"/>
            <ac:grpSpMk id="24" creationId="{3D75711B-0349-8643-83D5-1F49AB8F641E}"/>
          </ac:grpSpMkLst>
        </pc:grpChg>
        <pc:picChg chg="del">
          <ac:chgData name="Neil Parsons" userId="d10a9d4a-3f0b-46be-8ba8-e6a66c4e9de0" providerId="ADAL" clId="{8466721C-3C59-594C-8384-A91AA93ACE1E}" dt="2022-01-28T13:24:20.235" v="425" actId="478"/>
          <ac:picMkLst>
            <pc:docMk/>
            <pc:sldMk cId="0" sldId="266"/>
            <ac:picMk id="8" creationId="{00000000-0000-0000-0000-000000000000}"/>
          </ac:picMkLst>
        </pc:picChg>
        <pc:picChg chg="del mod">
          <ac:chgData name="Neil Parsons" userId="d10a9d4a-3f0b-46be-8ba8-e6a66c4e9de0" providerId="ADAL" clId="{8466721C-3C59-594C-8384-A91AA93ACE1E}" dt="2022-01-28T13:24:18.351" v="424" actId="478"/>
          <ac:picMkLst>
            <pc:docMk/>
            <pc:sldMk cId="0" sldId="266"/>
            <ac:picMk id="9" creationId="{00000000-0000-0000-0000-000000000000}"/>
          </ac:picMkLst>
        </pc:picChg>
        <pc:picChg chg="del mod">
          <ac:chgData name="Neil Parsons" userId="d10a9d4a-3f0b-46be-8ba8-e6a66c4e9de0" providerId="ADAL" clId="{8466721C-3C59-594C-8384-A91AA93ACE1E}" dt="2022-01-28T13:24:12.187" v="423" actId="478"/>
          <ac:picMkLst>
            <pc:docMk/>
            <pc:sldMk cId="0" sldId="266"/>
            <ac:picMk id="15" creationId="{00000000-0000-0000-0000-000000000000}"/>
          </ac:picMkLst>
        </pc:picChg>
        <pc:picChg chg="del">
          <ac:chgData name="Neil Parsons" userId="d10a9d4a-3f0b-46be-8ba8-e6a66c4e9de0" providerId="ADAL" clId="{8466721C-3C59-594C-8384-A91AA93ACE1E}" dt="2022-01-28T13:24:33.262" v="431" actId="478"/>
          <ac:picMkLst>
            <pc:docMk/>
            <pc:sldMk cId="0" sldId="266"/>
            <ac:picMk id="16" creationId="{00000000-0000-0000-0000-000000000000}"/>
          </ac:picMkLst>
        </pc:picChg>
        <pc:picChg chg="del">
          <ac:chgData name="Neil Parsons" userId="d10a9d4a-3f0b-46be-8ba8-e6a66c4e9de0" providerId="ADAL" clId="{8466721C-3C59-594C-8384-A91AA93ACE1E}" dt="2022-01-28T13:24:31.563" v="430" actId="478"/>
          <ac:picMkLst>
            <pc:docMk/>
            <pc:sldMk cId="0" sldId="266"/>
            <ac:picMk id="17" creationId="{00000000-0000-0000-0000-000000000000}"/>
          </ac:picMkLst>
        </pc:picChg>
        <pc:picChg chg="del">
          <ac:chgData name="Neil Parsons" userId="d10a9d4a-3f0b-46be-8ba8-e6a66c4e9de0" providerId="ADAL" clId="{8466721C-3C59-594C-8384-A91AA93ACE1E}" dt="2022-01-28T13:24:29.751" v="429" actId="478"/>
          <ac:picMkLst>
            <pc:docMk/>
            <pc:sldMk cId="0" sldId="266"/>
            <ac:picMk id="18" creationId="{00000000-0000-0000-0000-000000000000}"/>
          </ac:picMkLst>
        </pc:picChg>
        <pc:picChg chg="del mod">
          <ac:chgData name="Neil Parsons" userId="d10a9d4a-3f0b-46be-8ba8-e6a66c4e9de0" providerId="ADAL" clId="{8466721C-3C59-594C-8384-A91AA93ACE1E}" dt="2022-01-28T13:24:27.572" v="428" actId="478"/>
          <ac:picMkLst>
            <pc:docMk/>
            <pc:sldMk cId="0" sldId="266"/>
            <ac:picMk id="19" creationId="{00000000-0000-0000-0000-000000000000}"/>
          </ac:picMkLst>
        </pc:picChg>
        <pc:picChg chg="del">
          <ac:chgData name="Neil Parsons" userId="d10a9d4a-3f0b-46be-8ba8-e6a66c4e9de0" providerId="ADAL" clId="{8466721C-3C59-594C-8384-A91AA93ACE1E}" dt="2022-01-28T13:24:04.101" v="419" actId="478"/>
          <ac:picMkLst>
            <pc:docMk/>
            <pc:sldMk cId="0" sldId="266"/>
            <ac:picMk id="20" creationId="{00000000-0000-0000-0000-000000000000}"/>
          </ac:picMkLst>
        </pc:picChg>
        <pc:picChg chg="del">
          <ac:chgData name="Neil Parsons" userId="d10a9d4a-3f0b-46be-8ba8-e6a66c4e9de0" providerId="ADAL" clId="{8466721C-3C59-594C-8384-A91AA93ACE1E}" dt="2022-01-28T13:24:07.094" v="420" actId="478"/>
          <ac:picMkLst>
            <pc:docMk/>
            <pc:sldMk cId="0" sldId="266"/>
            <ac:picMk id="21" creationId="{00000000-0000-0000-0000-000000000000}"/>
          </ac:picMkLst>
        </pc:picChg>
        <pc:picChg chg="del mod">
          <ac:chgData name="Neil Parsons" userId="d10a9d4a-3f0b-46be-8ba8-e6a66c4e9de0" providerId="ADAL" clId="{8466721C-3C59-594C-8384-A91AA93ACE1E}" dt="2022-01-28T13:23:58.550" v="416" actId="478"/>
          <ac:picMkLst>
            <pc:docMk/>
            <pc:sldMk cId="0" sldId="266"/>
            <ac:picMk id="22" creationId="{00000000-0000-0000-0000-000000000000}"/>
          </ac:picMkLst>
        </pc:picChg>
        <pc:picChg chg="add del mod">
          <ac:chgData name="Neil Parsons" userId="d10a9d4a-3f0b-46be-8ba8-e6a66c4e9de0" providerId="ADAL" clId="{8466721C-3C59-594C-8384-A91AA93ACE1E}" dt="2022-01-28T13:21:03.888" v="390" actId="21"/>
          <ac:picMkLst>
            <pc:docMk/>
            <pc:sldMk cId="0" sldId="266"/>
            <ac:picMk id="23" creationId="{A427A8E7-4751-CA49-B09F-4F6A86CA3D7D}"/>
          </ac:picMkLst>
        </pc:picChg>
        <pc:picChg chg="add mod">
          <ac:chgData name="Neil Parsons" userId="d10a9d4a-3f0b-46be-8ba8-e6a66c4e9de0" providerId="ADAL" clId="{8466721C-3C59-594C-8384-A91AA93ACE1E}" dt="2022-01-28T13:21:05.998" v="392"/>
          <ac:picMkLst>
            <pc:docMk/>
            <pc:sldMk cId="0" sldId="266"/>
            <ac:picMk id="25" creationId="{5CC7C382-D095-5A48-9E31-F1B62738AC37}"/>
          </ac:picMkLst>
        </pc:picChg>
        <pc:picChg chg="add del mod">
          <ac:chgData name="Neil Parsons" userId="d10a9d4a-3f0b-46be-8ba8-e6a66c4e9de0" providerId="ADAL" clId="{8466721C-3C59-594C-8384-A91AA93ACE1E}" dt="2022-01-28T13:23:55.248" v="415" actId="21"/>
          <ac:picMkLst>
            <pc:docMk/>
            <pc:sldMk cId="0" sldId="266"/>
            <ac:picMk id="26" creationId="{0FA742DD-98E7-6B49-83A7-F99982E22E7E}"/>
          </ac:picMkLst>
        </pc:picChg>
        <pc:picChg chg="add del mod">
          <ac:chgData name="Neil Parsons" userId="d10a9d4a-3f0b-46be-8ba8-e6a66c4e9de0" providerId="ADAL" clId="{8466721C-3C59-594C-8384-A91AA93ACE1E}" dt="2022-01-28T13:23:55.248" v="415" actId="21"/>
          <ac:picMkLst>
            <pc:docMk/>
            <pc:sldMk cId="0" sldId="266"/>
            <ac:picMk id="27" creationId="{A6B5D48C-6D49-F04C-A0C8-75EA5FDA6C07}"/>
          </ac:picMkLst>
        </pc:picChg>
        <pc:picChg chg="add del mod">
          <ac:chgData name="Neil Parsons" userId="d10a9d4a-3f0b-46be-8ba8-e6a66c4e9de0" providerId="ADAL" clId="{8466721C-3C59-594C-8384-A91AA93ACE1E}" dt="2022-01-28T13:23:55.248" v="415" actId="21"/>
          <ac:picMkLst>
            <pc:docMk/>
            <pc:sldMk cId="0" sldId="266"/>
            <ac:picMk id="28" creationId="{89248CAF-693B-C942-A250-0086B61C5A3C}"/>
          </ac:picMkLst>
        </pc:picChg>
        <pc:picChg chg="add del mod">
          <ac:chgData name="Neil Parsons" userId="d10a9d4a-3f0b-46be-8ba8-e6a66c4e9de0" providerId="ADAL" clId="{8466721C-3C59-594C-8384-A91AA93ACE1E}" dt="2022-01-28T13:23:55.248" v="415" actId="21"/>
          <ac:picMkLst>
            <pc:docMk/>
            <pc:sldMk cId="0" sldId="266"/>
            <ac:picMk id="29" creationId="{D280D29C-B2C9-5D4C-A388-D8162C6806BD}"/>
          </ac:picMkLst>
        </pc:picChg>
        <pc:picChg chg="add mod">
          <ac:chgData name="Neil Parsons" userId="d10a9d4a-3f0b-46be-8ba8-e6a66c4e9de0" providerId="ADAL" clId="{8466721C-3C59-594C-8384-A91AA93ACE1E}" dt="2022-01-28T13:25:06.592" v="440"/>
          <ac:picMkLst>
            <pc:docMk/>
            <pc:sldMk cId="0" sldId="266"/>
            <ac:picMk id="30" creationId="{A83586EA-1F6D-C44B-B668-4317DE22D23D}"/>
          </ac:picMkLst>
        </pc:picChg>
        <pc:picChg chg="add mod">
          <ac:chgData name="Neil Parsons" userId="d10a9d4a-3f0b-46be-8ba8-e6a66c4e9de0" providerId="ADAL" clId="{8466721C-3C59-594C-8384-A91AA93ACE1E}" dt="2022-01-28T13:25:06.592" v="440"/>
          <ac:picMkLst>
            <pc:docMk/>
            <pc:sldMk cId="0" sldId="266"/>
            <ac:picMk id="31" creationId="{C319C993-C756-C147-86B7-B6B872913642}"/>
          </ac:picMkLst>
        </pc:picChg>
        <pc:picChg chg="add mod">
          <ac:chgData name="Neil Parsons" userId="d10a9d4a-3f0b-46be-8ba8-e6a66c4e9de0" providerId="ADAL" clId="{8466721C-3C59-594C-8384-A91AA93ACE1E}" dt="2022-01-28T13:25:06.592" v="440"/>
          <ac:picMkLst>
            <pc:docMk/>
            <pc:sldMk cId="0" sldId="266"/>
            <ac:picMk id="32" creationId="{6AA31077-8A8D-6E4A-A405-14F342D6313E}"/>
          </ac:picMkLst>
        </pc:picChg>
        <pc:picChg chg="add mod">
          <ac:chgData name="Neil Parsons" userId="d10a9d4a-3f0b-46be-8ba8-e6a66c4e9de0" providerId="ADAL" clId="{8466721C-3C59-594C-8384-A91AA93ACE1E}" dt="2022-01-28T13:25:06.592" v="440"/>
          <ac:picMkLst>
            <pc:docMk/>
            <pc:sldMk cId="0" sldId="266"/>
            <ac:picMk id="33" creationId="{4F17039C-D22B-7847-AA07-621F321D46FA}"/>
          </ac:picMkLst>
        </pc:picChg>
      </pc:sldChg>
      <pc:sldChg chg="addSp delSp modSp mod">
        <pc:chgData name="Neil Parsons" userId="d10a9d4a-3f0b-46be-8ba8-e6a66c4e9de0" providerId="ADAL" clId="{8466721C-3C59-594C-8384-A91AA93ACE1E}" dt="2022-01-28T13:27:41.596" v="456"/>
        <pc:sldMkLst>
          <pc:docMk/>
          <pc:sldMk cId="0" sldId="267"/>
        </pc:sldMkLst>
        <pc:spChg chg="add del">
          <ac:chgData name="Neil Parsons" userId="d10a9d4a-3f0b-46be-8ba8-e6a66c4e9de0" providerId="ADAL" clId="{8466721C-3C59-594C-8384-A91AA93ACE1E}" dt="2022-01-28T13:27:39.121" v="454" actId="478"/>
          <ac:spMkLst>
            <pc:docMk/>
            <pc:sldMk cId="0" sldId="267"/>
            <ac:spMk id="2"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3"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5"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24"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25"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26"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27"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28"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29"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30"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53"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54"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55"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56"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57"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58"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59"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60"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61"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62" creationId="{00000000-0000-0000-0000-000000000000}"/>
          </ac:spMkLst>
        </pc:spChg>
        <pc:spChg chg="add del">
          <ac:chgData name="Neil Parsons" userId="d10a9d4a-3f0b-46be-8ba8-e6a66c4e9de0" providerId="ADAL" clId="{8466721C-3C59-594C-8384-A91AA93ACE1E}" dt="2022-01-28T13:27:41.106" v="455" actId="478"/>
          <ac:spMkLst>
            <pc:docMk/>
            <pc:sldMk cId="0" sldId="267"/>
            <ac:spMk id="63" creationId="{00000000-0000-0000-0000-000000000000}"/>
          </ac:spMkLst>
        </pc:spChg>
        <pc:spChg chg="add del">
          <ac:chgData name="Neil Parsons" userId="d10a9d4a-3f0b-46be-8ba8-e6a66c4e9de0" providerId="ADAL" clId="{8466721C-3C59-594C-8384-A91AA93ACE1E}" dt="2022-01-28T13:26:09.818" v="442" actId="22"/>
          <ac:spMkLst>
            <pc:docMk/>
            <pc:sldMk cId="0" sldId="267"/>
            <ac:spMk id="73" creationId="{634C2164-E929-5F47-A42C-A2C1D0267567}"/>
          </ac:spMkLst>
        </pc:spChg>
        <pc:grpChg chg="add del">
          <ac:chgData name="Neil Parsons" userId="d10a9d4a-3f0b-46be-8ba8-e6a66c4e9de0" providerId="ADAL" clId="{8466721C-3C59-594C-8384-A91AA93ACE1E}" dt="2022-01-28T13:27:41.106" v="455" actId="478"/>
          <ac:grpSpMkLst>
            <pc:docMk/>
            <pc:sldMk cId="0" sldId="267"/>
            <ac:grpSpMk id="6" creationId="{00000000-0000-0000-0000-000000000000}"/>
          </ac:grpSpMkLst>
        </pc:grpChg>
        <pc:grpChg chg="add del">
          <ac:chgData name="Neil Parsons" userId="d10a9d4a-3f0b-46be-8ba8-e6a66c4e9de0" providerId="ADAL" clId="{8466721C-3C59-594C-8384-A91AA93ACE1E}" dt="2022-01-28T13:27:41.106" v="455" actId="478"/>
          <ac:grpSpMkLst>
            <pc:docMk/>
            <pc:sldMk cId="0" sldId="267"/>
            <ac:grpSpMk id="9" creationId="{00000000-0000-0000-0000-000000000000}"/>
          </ac:grpSpMkLst>
        </pc:grpChg>
        <pc:grpChg chg="add del">
          <ac:chgData name="Neil Parsons" userId="d10a9d4a-3f0b-46be-8ba8-e6a66c4e9de0" providerId="ADAL" clId="{8466721C-3C59-594C-8384-A91AA93ACE1E}" dt="2022-01-28T13:27:41.106" v="455" actId="478"/>
          <ac:grpSpMkLst>
            <pc:docMk/>
            <pc:sldMk cId="0" sldId="267"/>
            <ac:grpSpMk id="15" creationId="{00000000-0000-0000-0000-000000000000}"/>
          </ac:grpSpMkLst>
        </pc:grpChg>
        <pc:grpChg chg="add del">
          <ac:chgData name="Neil Parsons" userId="d10a9d4a-3f0b-46be-8ba8-e6a66c4e9de0" providerId="ADAL" clId="{8466721C-3C59-594C-8384-A91AA93ACE1E}" dt="2022-01-28T13:27:41.106" v="455" actId="478"/>
          <ac:grpSpMkLst>
            <pc:docMk/>
            <pc:sldMk cId="0" sldId="267"/>
            <ac:grpSpMk id="31" creationId="{00000000-0000-0000-0000-000000000000}"/>
          </ac:grpSpMkLst>
        </pc:grpChg>
        <pc:grpChg chg="add del">
          <ac:chgData name="Neil Parsons" userId="d10a9d4a-3f0b-46be-8ba8-e6a66c4e9de0" providerId="ADAL" clId="{8466721C-3C59-594C-8384-A91AA93ACE1E}" dt="2022-01-28T13:27:41.106" v="455" actId="478"/>
          <ac:grpSpMkLst>
            <pc:docMk/>
            <pc:sldMk cId="0" sldId="267"/>
            <ac:grpSpMk id="35" creationId="{00000000-0000-0000-0000-000000000000}"/>
          </ac:grpSpMkLst>
        </pc:grpChg>
        <pc:grpChg chg="add del">
          <ac:chgData name="Neil Parsons" userId="d10a9d4a-3f0b-46be-8ba8-e6a66c4e9de0" providerId="ADAL" clId="{8466721C-3C59-594C-8384-A91AA93ACE1E}" dt="2022-01-28T13:27:41.106" v="455" actId="478"/>
          <ac:grpSpMkLst>
            <pc:docMk/>
            <pc:sldMk cId="0" sldId="267"/>
            <ac:grpSpMk id="41" creationId="{00000000-0000-0000-0000-000000000000}"/>
          </ac:grpSpMkLst>
        </pc:grpChg>
        <pc:grpChg chg="add del">
          <ac:chgData name="Neil Parsons" userId="d10a9d4a-3f0b-46be-8ba8-e6a66c4e9de0" providerId="ADAL" clId="{8466721C-3C59-594C-8384-A91AA93ACE1E}" dt="2022-01-28T13:27:41.106" v="455" actId="478"/>
          <ac:grpSpMkLst>
            <pc:docMk/>
            <pc:sldMk cId="0" sldId="267"/>
            <ac:grpSpMk id="48" creationId="{00000000-0000-0000-0000-000000000000}"/>
          </ac:grpSpMkLst>
        </pc:grpChg>
        <pc:grpChg chg="add del">
          <ac:chgData name="Neil Parsons" userId="d10a9d4a-3f0b-46be-8ba8-e6a66c4e9de0" providerId="ADAL" clId="{8466721C-3C59-594C-8384-A91AA93ACE1E}" dt="2022-01-28T13:27:41.106" v="455" actId="478"/>
          <ac:grpSpMkLst>
            <pc:docMk/>
            <pc:sldMk cId="0" sldId="267"/>
            <ac:grpSpMk id="64" creationId="{00000000-0000-0000-0000-000000000000}"/>
          </ac:grpSpMkLst>
        </pc:grpChg>
        <pc:picChg chg="add del">
          <ac:chgData name="Neil Parsons" userId="d10a9d4a-3f0b-46be-8ba8-e6a66c4e9de0" providerId="ADAL" clId="{8466721C-3C59-594C-8384-A91AA93ACE1E}" dt="2022-01-28T13:27:41.106" v="455" actId="478"/>
          <ac:picMkLst>
            <pc:docMk/>
            <pc:sldMk cId="0" sldId="267"/>
            <ac:picMk id="4" creationId="{00000000-0000-0000-0000-000000000000}"/>
          </ac:picMkLst>
        </pc:picChg>
        <pc:picChg chg="add del mod">
          <ac:chgData name="Neil Parsons" userId="d10a9d4a-3f0b-46be-8ba8-e6a66c4e9de0" providerId="ADAL" clId="{8466721C-3C59-594C-8384-A91AA93ACE1E}" dt="2022-01-28T13:27:33.887" v="450" actId="21"/>
          <ac:picMkLst>
            <pc:docMk/>
            <pc:sldMk cId="0" sldId="267"/>
            <ac:picMk id="74" creationId="{EE489730-5EBE-5740-9FF9-A9B05C5EA627}"/>
          </ac:picMkLst>
        </pc:picChg>
        <pc:picChg chg="add del mod">
          <ac:chgData name="Neil Parsons" userId="d10a9d4a-3f0b-46be-8ba8-e6a66c4e9de0" providerId="ADAL" clId="{8466721C-3C59-594C-8384-A91AA93ACE1E}" dt="2022-01-28T13:27:38.491" v="453"/>
          <ac:picMkLst>
            <pc:docMk/>
            <pc:sldMk cId="0" sldId="267"/>
            <ac:picMk id="75" creationId="{EE52DC28-B752-2B4F-8975-EF6A474130CA}"/>
          </ac:picMkLst>
        </pc:picChg>
        <pc:picChg chg="add mod">
          <ac:chgData name="Neil Parsons" userId="d10a9d4a-3f0b-46be-8ba8-e6a66c4e9de0" providerId="ADAL" clId="{8466721C-3C59-594C-8384-A91AA93ACE1E}" dt="2022-01-28T13:27:41.596" v="456"/>
          <ac:picMkLst>
            <pc:docMk/>
            <pc:sldMk cId="0" sldId="267"/>
            <ac:picMk id="76" creationId="{8E89E982-F51D-3648-9074-2A43E71DCEF4}"/>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8712200" cy="5667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11387138" y="0"/>
            <a:ext cx="8712200" cy="566738"/>
          </a:xfrm>
          <a:prstGeom prst="rect">
            <a:avLst/>
          </a:prstGeom>
        </p:spPr>
        <p:txBody>
          <a:bodyPr vert="horz" lIns="91440" tIns="45720" rIns="91440" bIns="45720" rtlCol="0"/>
          <a:lstStyle>
            <a:lvl1pPr algn="r">
              <a:defRPr sz="1200"/>
            </a:lvl1pPr>
          </a:lstStyle>
          <a:p>
            <a:fld id="{D4A216FE-B161-8044-B14D-E5E7DE707090}" type="datetimeFigureOut">
              <a:rPr lang="en-US" smtClean="0"/>
              <a:t>1/31/22</a:t>
            </a:fld>
            <a:endParaRPr lang="en-US"/>
          </a:p>
        </p:txBody>
      </p:sp>
      <p:sp>
        <p:nvSpPr>
          <p:cNvPr id="4" name="Slide Image Placeholder 3"/>
          <p:cNvSpPr>
            <a:spLocks noGrp="1" noRot="1" noChangeAspect="1"/>
          </p:cNvSpPr>
          <p:nvPr>
            <p:ph type="sldImg" idx="2"/>
          </p:nvPr>
        </p:nvSpPr>
        <p:spPr>
          <a:xfrm>
            <a:off x="6659563" y="1414463"/>
            <a:ext cx="6784975" cy="38163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2009775" y="5441950"/>
            <a:ext cx="16084550" cy="4454525"/>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10742613"/>
            <a:ext cx="8712200" cy="56673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11387138" y="10742613"/>
            <a:ext cx="8712200" cy="566737"/>
          </a:xfrm>
          <a:prstGeom prst="rect">
            <a:avLst/>
          </a:prstGeom>
        </p:spPr>
        <p:txBody>
          <a:bodyPr vert="horz" lIns="91440" tIns="45720" rIns="91440" bIns="45720" rtlCol="0" anchor="b"/>
          <a:lstStyle>
            <a:lvl1pPr algn="r">
              <a:defRPr sz="1200"/>
            </a:lvl1pPr>
          </a:lstStyle>
          <a:p>
            <a:fld id="{DFD1BF27-1555-724D-BE49-39B34BE452B9}" type="slidenum">
              <a:rPr lang="en-US" smtClean="0"/>
              <a:t>‹#›</a:t>
            </a:fld>
            <a:endParaRPr lang="en-US"/>
          </a:p>
        </p:txBody>
      </p:sp>
    </p:spTree>
    <p:extLst>
      <p:ext uri="{BB962C8B-B14F-4D97-AF65-F5344CB8AC3E}">
        <p14:creationId xmlns:p14="http://schemas.microsoft.com/office/powerpoint/2010/main" val="27144215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 to the #DRYMESTER learning session where we’ll be providing information about the effects of drinking alcohol during pregnancy, to encourage healthy pregnancies, for yourselves and loved ones. </a:t>
            </a:r>
          </a:p>
        </p:txBody>
      </p:sp>
      <p:sp>
        <p:nvSpPr>
          <p:cNvPr id="4" name="Slide Number Placeholder 3"/>
          <p:cNvSpPr>
            <a:spLocks noGrp="1"/>
          </p:cNvSpPr>
          <p:nvPr>
            <p:ph type="sldNum" sz="quarter" idx="5"/>
          </p:nvPr>
        </p:nvSpPr>
        <p:spPr/>
        <p:txBody>
          <a:bodyPr/>
          <a:lstStyle/>
          <a:p>
            <a:fld id="{DFD1BF27-1555-724D-BE49-39B34BE452B9}" type="slidenum">
              <a:rPr lang="en-US" smtClean="0"/>
              <a:t>1</a:t>
            </a:fld>
            <a:endParaRPr lang="en-US"/>
          </a:p>
        </p:txBody>
      </p:sp>
    </p:spTree>
    <p:extLst>
      <p:ext uri="{BB962C8B-B14F-4D97-AF65-F5344CB8AC3E}">
        <p14:creationId xmlns:p14="http://schemas.microsoft.com/office/powerpoint/2010/main" val="36654079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There’s no known safe amount of alcohol to drink during pregnancy so the Chief Medical Officers and NHS guidance states that if you’re pregnant or planning to become pregnant, the safest approach is not to drink alcohol at all to keep risks to your baby to a minimum. We want this message to be spread so we can help reduce cases of FASD.</a:t>
            </a:r>
          </a:p>
        </p:txBody>
      </p:sp>
      <p:sp>
        <p:nvSpPr>
          <p:cNvPr id="4" name="Slide Number Placeholder 3"/>
          <p:cNvSpPr>
            <a:spLocks noGrp="1"/>
          </p:cNvSpPr>
          <p:nvPr>
            <p:ph type="sldNum" sz="quarter" idx="5"/>
          </p:nvPr>
        </p:nvSpPr>
        <p:spPr/>
        <p:txBody>
          <a:bodyPr/>
          <a:lstStyle/>
          <a:p>
            <a:fld id="{DFD1BF27-1555-724D-BE49-39B34BE452B9}" type="slidenum">
              <a:rPr lang="en-US" smtClean="0"/>
              <a:t>10</a:t>
            </a:fld>
            <a:endParaRPr lang="en-US"/>
          </a:p>
        </p:txBody>
      </p:sp>
    </p:spTree>
    <p:extLst>
      <p:ext uri="{BB962C8B-B14F-4D97-AF65-F5344CB8AC3E}">
        <p14:creationId xmlns:p14="http://schemas.microsoft.com/office/powerpoint/2010/main" val="1651561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If any of the information in this presentation causes concern, there are plenty of places to go to for support as shown on the slide. (If there’s anybody in the workplace they can speak to, mention who that is. You could share the support handout as well).</a:t>
            </a:r>
          </a:p>
          <a:p>
            <a:endParaRPr lang="en-US" dirty="0"/>
          </a:p>
        </p:txBody>
      </p:sp>
      <p:sp>
        <p:nvSpPr>
          <p:cNvPr id="4" name="Slide Number Placeholder 3"/>
          <p:cNvSpPr>
            <a:spLocks noGrp="1"/>
          </p:cNvSpPr>
          <p:nvPr>
            <p:ph type="sldNum" sz="quarter" idx="5"/>
          </p:nvPr>
        </p:nvSpPr>
        <p:spPr/>
        <p:txBody>
          <a:bodyPr/>
          <a:lstStyle/>
          <a:p>
            <a:fld id="{DFD1BF27-1555-724D-BE49-39B34BE452B9}" type="slidenum">
              <a:rPr lang="en-US" smtClean="0"/>
              <a:t>11</a:t>
            </a:fld>
            <a:endParaRPr lang="en-US"/>
          </a:p>
        </p:txBody>
      </p:sp>
    </p:spTree>
    <p:extLst>
      <p:ext uri="{BB962C8B-B14F-4D97-AF65-F5344CB8AC3E}">
        <p14:creationId xmlns:p14="http://schemas.microsoft.com/office/powerpoint/2010/main" val="41504018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DRYMESTER is a campaign commissioned by Greater Manchester Health and Social Care Partnership to raise awareness of the risks of drinking alcohol during pregnancy. For more information you can visit the website. </a:t>
            </a:r>
          </a:p>
        </p:txBody>
      </p:sp>
      <p:sp>
        <p:nvSpPr>
          <p:cNvPr id="4" name="Slide Number Placeholder 3"/>
          <p:cNvSpPr>
            <a:spLocks noGrp="1"/>
          </p:cNvSpPr>
          <p:nvPr>
            <p:ph type="sldNum" sz="quarter" idx="5"/>
          </p:nvPr>
        </p:nvSpPr>
        <p:spPr/>
        <p:txBody>
          <a:bodyPr/>
          <a:lstStyle/>
          <a:p>
            <a:fld id="{DFD1BF27-1555-724D-BE49-39B34BE452B9}" type="slidenum">
              <a:rPr lang="en-US" smtClean="0"/>
              <a:t>12</a:t>
            </a:fld>
            <a:endParaRPr lang="en-US"/>
          </a:p>
        </p:txBody>
      </p:sp>
    </p:spTree>
    <p:extLst>
      <p:ext uri="{BB962C8B-B14F-4D97-AF65-F5344CB8AC3E}">
        <p14:creationId xmlns:p14="http://schemas.microsoft.com/office/powerpoint/2010/main" val="2315363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may see this as a shock, some may not be surprised. </a:t>
            </a:r>
            <a:r>
              <a:rPr lang="en-GB" sz="1200" kern="1200" dirty="0">
                <a:solidFill>
                  <a:schemeClr val="tx1"/>
                </a:solidFill>
                <a:effectLst/>
                <a:latin typeface="+mn-lt"/>
                <a:ea typeface="+mn-ea"/>
                <a:cs typeface="+mn-cs"/>
              </a:rPr>
              <a:t>As a society, we turn to alcohol when we’re celebrating, when we’re stressed, when we’re socialising and when we just want to chill out. It’s society’s acceptable drug, a part of everyday life. </a:t>
            </a:r>
            <a:r>
              <a:rPr lang="en-US" dirty="0"/>
              <a:t>There can be a lot of pressure to drink alcohol, so whilst pregnant, it could be difficult to avoid. </a:t>
            </a:r>
          </a:p>
        </p:txBody>
      </p:sp>
      <p:sp>
        <p:nvSpPr>
          <p:cNvPr id="4" name="Slide Number Placeholder 3"/>
          <p:cNvSpPr>
            <a:spLocks noGrp="1"/>
          </p:cNvSpPr>
          <p:nvPr>
            <p:ph type="sldNum" sz="quarter" idx="5"/>
          </p:nvPr>
        </p:nvSpPr>
        <p:spPr/>
        <p:txBody>
          <a:bodyPr/>
          <a:lstStyle/>
          <a:p>
            <a:fld id="{DFD1BF27-1555-724D-BE49-39B34BE452B9}" type="slidenum">
              <a:rPr lang="en-US" smtClean="0"/>
              <a:t>2</a:t>
            </a:fld>
            <a:endParaRPr lang="en-US"/>
          </a:p>
        </p:txBody>
      </p:sp>
    </p:spTree>
    <p:extLst>
      <p:ext uri="{BB962C8B-B14F-4D97-AF65-F5344CB8AC3E}">
        <p14:creationId xmlns:p14="http://schemas.microsoft.com/office/powerpoint/2010/main" val="23473501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But it isn’t good for the baby. Drinking alcohol during pregnancy could lead to complications, like miscarriage, stillbirth, prematurity and Fetal Alcohol Spectrum Disorder. </a:t>
            </a:r>
          </a:p>
        </p:txBody>
      </p:sp>
      <p:sp>
        <p:nvSpPr>
          <p:cNvPr id="4" name="Slide Number Placeholder 3"/>
          <p:cNvSpPr>
            <a:spLocks noGrp="1"/>
          </p:cNvSpPr>
          <p:nvPr>
            <p:ph type="sldNum" sz="quarter" idx="5"/>
          </p:nvPr>
        </p:nvSpPr>
        <p:spPr/>
        <p:txBody>
          <a:bodyPr/>
          <a:lstStyle/>
          <a:p>
            <a:fld id="{DFD1BF27-1555-724D-BE49-39B34BE452B9}" type="slidenum">
              <a:rPr lang="en-US" smtClean="0"/>
              <a:t>3</a:t>
            </a:fld>
            <a:endParaRPr lang="en-US"/>
          </a:p>
        </p:txBody>
      </p:sp>
    </p:spTree>
    <p:extLst>
      <p:ext uri="{BB962C8B-B14F-4D97-AF65-F5344CB8AC3E}">
        <p14:creationId xmlns:p14="http://schemas.microsoft.com/office/powerpoint/2010/main" val="1271931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Fetal Alcohol Spectrum disorder is a range of lifelong disabilities including developmental, physical, mental, emotional and learning impairments. It’s commonly misdiagnosed, some symptoms are similar to ADHD symptoms or to those being on the autistic spectrum, or without a diagnosis, it’s assumed the person has had a poor upbringing, or that they’re just poorly behaved. </a:t>
            </a:r>
          </a:p>
        </p:txBody>
      </p:sp>
      <p:sp>
        <p:nvSpPr>
          <p:cNvPr id="4" name="Slide Number Placeholder 3"/>
          <p:cNvSpPr>
            <a:spLocks noGrp="1"/>
          </p:cNvSpPr>
          <p:nvPr>
            <p:ph type="sldNum" sz="quarter" idx="5"/>
          </p:nvPr>
        </p:nvSpPr>
        <p:spPr/>
        <p:txBody>
          <a:bodyPr/>
          <a:lstStyle/>
          <a:p>
            <a:fld id="{DFD1BF27-1555-724D-BE49-39B34BE452B9}" type="slidenum">
              <a:rPr lang="en-US" smtClean="0"/>
              <a:t>4</a:t>
            </a:fld>
            <a:endParaRPr lang="en-US"/>
          </a:p>
        </p:txBody>
      </p:sp>
    </p:spTree>
    <p:extLst>
      <p:ext uri="{BB962C8B-B14F-4D97-AF65-F5344CB8AC3E}">
        <p14:creationId xmlns:p14="http://schemas.microsoft.com/office/powerpoint/2010/main" val="3134961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prevalence study was carried out last year to find out how many children and families in the Greater Manchester could be affected by FASD. Based on assessing factors known to be related to FASD, it was found that up to 3.6% of children may be affected which is the equivalent of 1,238 children born each year. That’s 1,238 cases of FASD we can avoid if we can all work together to help raise awareness of the effects of drinking alcohol during pregnancy. </a:t>
            </a:r>
          </a:p>
        </p:txBody>
      </p:sp>
      <p:sp>
        <p:nvSpPr>
          <p:cNvPr id="4" name="Slide Number Placeholder 3"/>
          <p:cNvSpPr>
            <a:spLocks noGrp="1"/>
          </p:cNvSpPr>
          <p:nvPr>
            <p:ph type="sldNum" sz="quarter" idx="5"/>
          </p:nvPr>
        </p:nvSpPr>
        <p:spPr/>
        <p:txBody>
          <a:bodyPr/>
          <a:lstStyle/>
          <a:p>
            <a:fld id="{DFD1BF27-1555-724D-BE49-39B34BE452B9}" type="slidenum">
              <a:rPr lang="en-US" smtClean="0"/>
              <a:t>5</a:t>
            </a:fld>
            <a:endParaRPr lang="en-US"/>
          </a:p>
        </p:txBody>
      </p:sp>
    </p:spTree>
    <p:extLst>
      <p:ext uri="{BB962C8B-B14F-4D97-AF65-F5344CB8AC3E}">
        <p14:creationId xmlns:p14="http://schemas.microsoft.com/office/powerpoint/2010/main" val="18680004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 this slide to play without clicking.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are the variety of symptoms somebody with FASD could have but there’s no typical set and they can vary by case. FASD is not always </a:t>
            </a:r>
            <a:r>
              <a:rPr lang="en-US" dirty="0" err="1"/>
              <a:t>recognisable</a:t>
            </a:r>
            <a:r>
              <a:rPr lang="en-US" dirty="0"/>
              <a:t> and less than 10% of those with FASD will have the </a:t>
            </a:r>
            <a:r>
              <a:rPr lang="en-US" dirty="0" err="1"/>
              <a:t>recognisable</a:t>
            </a:r>
            <a:r>
              <a:rPr lang="en-US" dirty="0"/>
              <a:t> facial features shown, so its usually difficult to diagnose. </a:t>
            </a:r>
          </a:p>
        </p:txBody>
      </p:sp>
      <p:sp>
        <p:nvSpPr>
          <p:cNvPr id="4" name="Slide Number Placeholder 3"/>
          <p:cNvSpPr>
            <a:spLocks noGrp="1"/>
          </p:cNvSpPr>
          <p:nvPr>
            <p:ph type="sldNum" sz="quarter" idx="5"/>
          </p:nvPr>
        </p:nvSpPr>
        <p:spPr/>
        <p:txBody>
          <a:bodyPr/>
          <a:lstStyle/>
          <a:p>
            <a:fld id="{DFD1BF27-1555-724D-BE49-39B34BE452B9}" type="slidenum">
              <a:rPr lang="en-US" smtClean="0"/>
              <a:t>6</a:t>
            </a:fld>
            <a:endParaRPr lang="en-US"/>
          </a:p>
        </p:txBody>
      </p:sp>
    </p:spTree>
    <p:extLst>
      <p:ext uri="{BB962C8B-B14F-4D97-AF65-F5344CB8AC3E}">
        <p14:creationId xmlns:p14="http://schemas.microsoft.com/office/powerpoint/2010/main" val="5442013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Allow the slide to play without clicking.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is an example of an 18 year old with FASD, their skills and what they can do are completely varied, and as mentioned would vary by case. </a:t>
            </a:r>
          </a:p>
          <a:p>
            <a:endParaRPr lang="en-US" dirty="0"/>
          </a:p>
        </p:txBody>
      </p:sp>
      <p:sp>
        <p:nvSpPr>
          <p:cNvPr id="4" name="Slide Number Placeholder 3"/>
          <p:cNvSpPr>
            <a:spLocks noGrp="1"/>
          </p:cNvSpPr>
          <p:nvPr>
            <p:ph type="sldNum" sz="quarter" idx="5"/>
          </p:nvPr>
        </p:nvSpPr>
        <p:spPr/>
        <p:txBody>
          <a:bodyPr/>
          <a:lstStyle/>
          <a:p>
            <a:fld id="{DFD1BF27-1555-724D-BE49-39B34BE452B9}" type="slidenum">
              <a:rPr lang="en-US" smtClean="0"/>
              <a:t>7</a:t>
            </a:fld>
            <a:endParaRPr lang="en-US"/>
          </a:p>
        </p:txBody>
      </p:sp>
    </p:spTree>
    <p:extLst>
      <p:ext uri="{BB962C8B-B14F-4D97-AF65-F5344CB8AC3E}">
        <p14:creationId xmlns:p14="http://schemas.microsoft.com/office/powerpoint/2010/main" val="23564305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is an experiment that you can carry out to show how alcohol reacts and how toxic it can be. The egg represents the fetus. You can delete the slide when presenting it or if you don’t want to carry out the experiment, delete both slides 8 and 9.  </a:t>
            </a:r>
          </a:p>
          <a:p>
            <a:endParaRPr lang="en-US" dirty="0"/>
          </a:p>
        </p:txBody>
      </p:sp>
      <p:sp>
        <p:nvSpPr>
          <p:cNvPr id="4" name="Slide Number Placeholder 3"/>
          <p:cNvSpPr>
            <a:spLocks noGrp="1"/>
          </p:cNvSpPr>
          <p:nvPr>
            <p:ph type="sldNum" sz="quarter" idx="5"/>
          </p:nvPr>
        </p:nvSpPr>
        <p:spPr/>
        <p:txBody>
          <a:bodyPr/>
          <a:lstStyle/>
          <a:p>
            <a:fld id="{DFD1BF27-1555-724D-BE49-39B34BE452B9}" type="slidenum">
              <a:rPr lang="en-US" smtClean="0"/>
              <a:t>8</a:t>
            </a:fld>
            <a:endParaRPr lang="en-US"/>
          </a:p>
        </p:txBody>
      </p:sp>
    </p:spTree>
    <p:extLst>
      <p:ext uri="{BB962C8B-B14F-4D97-AF65-F5344CB8AC3E}">
        <p14:creationId xmlns:p14="http://schemas.microsoft.com/office/powerpoint/2010/main" val="4066790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slide that will be on screen whilst carrying out the experiment</a:t>
            </a:r>
          </a:p>
        </p:txBody>
      </p:sp>
      <p:sp>
        <p:nvSpPr>
          <p:cNvPr id="4" name="Slide Number Placeholder 3"/>
          <p:cNvSpPr>
            <a:spLocks noGrp="1"/>
          </p:cNvSpPr>
          <p:nvPr>
            <p:ph type="sldNum" sz="quarter" idx="5"/>
          </p:nvPr>
        </p:nvSpPr>
        <p:spPr/>
        <p:txBody>
          <a:bodyPr/>
          <a:lstStyle/>
          <a:p>
            <a:fld id="{DFD1BF27-1555-724D-BE49-39B34BE452B9}" type="slidenum">
              <a:rPr lang="en-US" smtClean="0"/>
              <a:t>9</a:t>
            </a:fld>
            <a:endParaRPr lang="en-US"/>
          </a:p>
        </p:txBody>
      </p:sp>
    </p:spTree>
    <p:extLst>
      <p:ext uri="{BB962C8B-B14F-4D97-AF65-F5344CB8AC3E}">
        <p14:creationId xmlns:p14="http://schemas.microsoft.com/office/powerpoint/2010/main" val="3138432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507807" y="3505898"/>
            <a:ext cx="17088486" cy="2374963"/>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3015615" y="6333236"/>
            <a:ext cx="14072870" cy="2827337"/>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sz="half" idx="2"/>
          </p:nvPr>
        </p:nvSpPr>
        <p:spPr>
          <a:xfrm>
            <a:off x="1005205" y="2601150"/>
            <a:ext cx="8745284"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10353611" y="2601150"/>
            <a:ext cx="8745284" cy="7464171"/>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1/31/22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005205" y="452374"/>
            <a:ext cx="18093690" cy="1809496"/>
          </a:xfrm>
          <a:prstGeom prst="rect">
            <a:avLst/>
          </a:prstGeom>
        </p:spPr>
        <p:txBody>
          <a:bodyPr wrap="square" lIns="0" tIns="0" rIns="0" bIns="0">
            <a:spAutoFit/>
          </a:bodyPr>
          <a:lstStyle>
            <a:lvl1pPr>
              <a:defRPr/>
            </a:lvl1pPr>
          </a:lstStyle>
          <a:p>
            <a:endParaRPr/>
          </a:p>
        </p:txBody>
      </p:sp>
      <p:sp>
        <p:nvSpPr>
          <p:cNvPr id="3" name="Holder 3"/>
          <p:cNvSpPr>
            <a:spLocks noGrp="1"/>
          </p:cNvSpPr>
          <p:nvPr>
            <p:ph type="body" idx="1"/>
          </p:nvPr>
        </p:nvSpPr>
        <p:spPr>
          <a:xfrm>
            <a:off x="1005205" y="2601150"/>
            <a:ext cx="18093690" cy="7464171"/>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835394" y="10517696"/>
            <a:ext cx="6433312" cy="565467"/>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1005205" y="10517696"/>
            <a:ext cx="4623943" cy="565467"/>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1/31/22</a:t>
            </a:fld>
            <a:endParaRPr lang="en-US"/>
          </a:p>
        </p:txBody>
      </p:sp>
      <p:sp>
        <p:nvSpPr>
          <p:cNvPr id="6" name="Holder 6"/>
          <p:cNvSpPr>
            <a:spLocks noGrp="1"/>
          </p:cNvSpPr>
          <p:nvPr>
            <p:ph type="sldNum" sz="quarter" idx="7"/>
          </p:nvPr>
        </p:nvSpPr>
        <p:spPr>
          <a:xfrm>
            <a:off x="14474953" y="10517696"/>
            <a:ext cx="4623943" cy="565467"/>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8.emf"/></Relationships>
</file>

<file path=ppt/slides/_rels/slide11.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42.emf"/><Relationship Id="rId5" Type="http://schemas.openxmlformats.org/officeDocument/2006/relationships/image" Target="../media/image41.emf"/><Relationship Id="rId4" Type="http://schemas.openxmlformats.org/officeDocument/2006/relationships/image" Target="../media/image40.emf"/></Relationships>
</file>

<file path=ppt/slides/_rels/slide12.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8" Type="http://schemas.openxmlformats.org/officeDocument/2006/relationships/image" Target="../media/image10.emf"/><Relationship Id="rId3" Type="http://schemas.openxmlformats.org/officeDocument/2006/relationships/image" Target="../media/image5.jpg"/><Relationship Id="rId7" Type="http://schemas.openxmlformats.org/officeDocument/2006/relationships/image" Target="../media/image9.emf"/><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3" Type="http://schemas.openxmlformats.org/officeDocument/2006/relationships/image" Target="../media/image11.emf"/><Relationship Id="rId7"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14.emf"/><Relationship Id="rId5" Type="http://schemas.openxmlformats.org/officeDocument/2006/relationships/image" Target="../media/image13.emf"/><Relationship Id="rId4" Type="http://schemas.openxmlformats.org/officeDocument/2006/relationships/image" Target="../media/image12.emf"/></Relationships>
</file>

<file path=ppt/slides/_rels/slide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18.png"/><Relationship Id="rId4" Type="http://schemas.openxmlformats.org/officeDocument/2006/relationships/image" Target="../media/image17.png"/></Relationships>
</file>

<file path=ppt/slides/_rels/slide6.xml.rels><?xml version="1.0" encoding="UTF-8" standalone="yes"?>
<Relationships xmlns="http://schemas.openxmlformats.org/package/2006/relationships"><Relationship Id="rId8" Type="http://schemas.openxmlformats.org/officeDocument/2006/relationships/image" Target="../media/image24.emf"/><Relationship Id="rId3" Type="http://schemas.openxmlformats.org/officeDocument/2006/relationships/image" Target="../media/image19.emf"/><Relationship Id="rId7" Type="http://schemas.openxmlformats.org/officeDocument/2006/relationships/image" Target="../media/image23.emf"/><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22.emf"/><Relationship Id="rId5" Type="http://schemas.openxmlformats.org/officeDocument/2006/relationships/image" Target="../media/image21.emf"/><Relationship Id="rId4" Type="http://schemas.openxmlformats.org/officeDocument/2006/relationships/image" Target="../media/image20.emf"/></Relationships>
</file>

<file path=ppt/slides/_rels/slide7.xml.rels><?xml version="1.0" encoding="UTF-8" standalone="yes"?>
<Relationships xmlns="http://schemas.openxmlformats.org/package/2006/relationships"><Relationship Id="rId8" Type="http://schemas.openxmlformats.org/officeDocument/2006/relationships/image" Target="../media/image30.emf"/><Relationship Id="rId3" Type="http://schemas.openxmlformats.org/officeDocument/2006/relationships/image" Target="../media/image25.emf"/><Relationship Id="rId7" Type="http://schemas.openxmlformats.org/officeDocument/2006/relationships/image" Target="../media/image29.emf"/><Relationship Id="rId2" Type="http://schemas.openxmlformats.org/officeDocument/2006/relationships/notesSlide" Target="../notesSlides/notesSlide7.xml"/><Relationship Id="rId1" Type="http://schemas.openxmlformats.org/officeDocument/2006/relationships/slideLayout" Target="../slideLayouts/slideLayout5.xml"/><Relationship Id="rId6" Type="http://schemas.openxmlformats.org/officeDocument/2006/relationships/image" Target="../media/image28.emf"/><Relationship Id="rId5" Type="http://schemas.openxmlformats.org/officeDocument/2006/relationships/image" Target="../media/image27.emf"/><Relationship Id="rId4" Type="http://schemas.openxmlformats.org/officeDocument/2006/relationships/image" Target="../media/image26.emf"/><Relationship Id="rId9" Type="http://schemas.openxmlformats.org/officeDocument/2006/relationships/image" Target="../media/image31.emf"/></Relationships>
</file>

<file path=ppt/slides/_rels/slide8.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8.xml"/><Relationship Id="rId1" Type="http://schemas.openxmlformats.org/officeDocument/2006/relationships/slideLayout" Target="../slideLayouts/slideLayout5.xml"/><Relationship Id="rId5" Type="http://schemas.openxmlformats.org/officeDocument/2006/relationships/image" Target="../media/image34.png"/><Relationship Id="rId4" Type="http://schemas.openxmlformats.org/officeDocument/2006/relationships/image" Target="../media/image33.emf"/></Relationships>
</file>

<file path=ppt/slides/_rels/slide9.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6.em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pic>
        <p:nvPicPr>
          <p:cNvPr id="4" name="object 4"/>
          <p:cNvPicPr/>
          <p:nvPr/>
        </p:nvPicPr>
        <p:blipFill>
          <a:blip r:embed="rId3" cstate="print"/>
          <a:stretch>
            <a:fillRect/>
          </a:stretch>
        </p:blipFill>
        <p:spPr>
          <a:xfrm>
            <a:off x="13455087" y="0"/>
            <a:ext cx="6649012" cy="11308556"/>
          </a:xfrm>
          <a:prstGeom prst="rect">
            <a:avLst/>
          </a:prstGeom>
        </p:spPr>
      </p:pic>
      <p:pic>
        <p:nvPicPr>
          <p:cNvPr id="36" name="Picture 35">
            <a:extLst>
              <a:ext uri="{FF2B5EF4-FFF2-40B4-BE49-F238E27FC236}">
                <a16:creationId xmlns:a16="http://schemas.microsoft.com/office/drawing/2014/main" id="{E69B836D-B048-9148-A7A1-21D651473E2F}"/>
              </a:ext>
            </a:extLst>
          </p:cNvPr>
          <p:cNvPicPr>
            <a:picLocks noChangeAspect="1"/>
          </p:cNvPicPr>
          <p:nvPr/>
        </p:nvPicPr>
        <p:blipFill>
          <a:blip r:embed="rId4"/>
          <a:stretch>
            <a:fillRect/>
          </a:stretch>
        </p:blipFill>
        <p:spPr>
          <a:xfrm>
            <a:off x="2732533" y="2691017"/>
            <a:ext cx="9887177" cy="596585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122145"/>
          </a:solidFill>
        </p:spPr>
        <p:txBody>
          <a:bodyPr wrap="square" lIns="0" tIns="0" rIns="0" bIns="0" rtlCol="0"/>
          <a:lstStyle/>
          <a:p>
            <a:endParaRPr/>
          </a:p>
        </p:txBody>
      </p:sp>
      <p:pic>
        <p:nvPicPr>
          <p:cNvPr id="8" name="Picture 7">
            <a:extLst>
              <a:ext uri="{FF2B5EF4-FFF2-40B4-BE49-F238E27FC236}">
                <a16:creationId xmlns:a16="http://schemas.microsoft.com/office/drawing/2014/main" id="{A42C594E-7D1C-0A45-9475-4B7827366955}"/>
              </a:ext>
            </a:extLst>
          </p:cNvPr>
          <p:cNvPicPr>
            <a:picLocks noChangeAspect="1"/>
          </p:cNvPicPr>
          <p:nvPr/>
        </p:nvPicPr>
        <p:blipFill>
          <a:blip r:embed="rId3"/>
          <a:stretch>
            <a:fillRect/>
          </a:stretch>
        </p:blipFill>
        <p:spPr>
          <a:xfrm>
            <a:off x="1040400" y="1033200"/>
            <a:ext cx="11926800" cy="743462"/>
          </a:xfrm>
          <a:prstGeom prst="rect">
            <a:avLst/>
          </a:prstGeom>
        </p:spPr>
      </p:pic>
      <p:pic>
        <p:nvPicPr>
          <p:cNvPr id="12" name="Picture 11">
            <a:extLst>
              <a:ext uri="{FF2B5EF4-FFF2-40B4-BE49-F238E27FC236}">
                <a16:creationId xmlns:a16="http://schemas.microsoft.com/office/drawing/2014/main" id="{E3102037-0A30-7E4D-A9B7-1006B55E47F0}"/>
              </a:ext>
            </a:extLst>
          </p:cNvPr>
          <p:cNvPicPr>
            <a:picLocks noChangeAspect="1"/>
          </p:cNvPicPr>
          <p:nvPr/>
        </p:nvPicPr>
        <p:blipFill>
          <a:blip r:embed="rId4"/>
          <a:stretch>
            <a:fillRect/>
          </a:stretch>
        </p:blipFill>
        <p:spPr>
          <a:xfrm>
            <a:off x="4616900" y="3160614"/>
            <a:ext cx="10896262" cy="634040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122145"/>
          </a:solidFill>
        </p:spPr>
        <p:txBody>
          <a:bodyPr wrap="square" lIns="0" tIns="0" rIns="0" bIns="0" rtlCol="0"/>
          <a:lstStyle/>
          <a:p>
            <a:endParaRPr dirty="0"/>
          </a:p>
        </p:txBody>
      </p:sp>
      <p:sp>
        <p:nvSpPr>
          <p:cNvPr id="6" name="object 6"/>
          <p:cNvSpPr/>
          <p:nvPr/>
        </p:nvSpPr>
        <p:spPr>
          <a:xfrm>
            <a:off x="9924463" y="2324536"/>
            <a:ext cx="0" cy="8167370"/>
          </a:xfrm>
          <a:custGeom>
            <a:avLst/>
            <a:gdLst/>
            <a:ahLst/>
            <a:cxnLst/>
            <a:rect l="l" t="t" r="r" b="b"/>
            <a:pathLst>
              <a:path h="8167370">
                <a:moveTo>
                  <a:pt x="0" y="8167290"/>
                </a:moveTo>
                <a:lnTo>
                  <a:pt x="0" y="0"/>
                </a:lnTo>
              </a:path>
            </a:pathLst>
          </a:custGeom>
          <a:ln w="17580">
            <a:solidFill>
              <a:srgbClr val="F05CA1"/>
            </a:solidFill>
          </a:ln>
        </p:spPr>
        <p:txBody>
          <a:bodyPr wrap="square" lIns="0" tIns="0" rIns="0" bIns="0" rtlCol="0"/>
          <a:lstStyle/>
          <a:p>
            <a:endParaRPr/>
          </a:p>
        </p:txBody>
      </p:sp>
      <p:sp>
        <p:nvSpPr>
          <p:cNvPr id="7" name="object 7"/>
          <p:cNvSpPr/>
          <p:nvPr/>
        </p:nvSpPr>
        <p:spPr>
          <a:xfrm>
            <a:off x="942379" y="6319289"/>
            <a:ext cx="18251170" cy="0"/>
          </a:xfrm>
          <a:custGeom>
            <a:avLst/>
            <a:gdLst/>
            <a:ahLst/>
            <a:cxnLst/>
            <a:rect l="l" t="t" r="r" b="b"/>
            <a:pathLst>
              <a:path w="18251170">
                <a:moveTo>
                  <a:pt x="18250753" y="0"/>
                </a:moveTo>
                <a:lnTo>
                  <a:pt x="0" y="0"/>
                </a:lnTo>
              </a:path>
            </a:pathLst>
          </a:custGeom>
          <a:ln w="17580">
            <a:solidFill>
              <a:srgbClr val="F05CA1"/>
            </a:solidFill>
          </a:ln>
        </p:spPr>
        <p:txBody>
          <a:bodyPr wrap="square" lIns="0" tIns="0" rIns="0" bIns="0" rtlCol="0"/>
          <a:lstStyle/>
          <a:p>
            <a:endParaRPr/>
          </a:p>
        </p:txBody>
      </p:sp>
      <p:pic>
        <p:nvPicPr>
          <p:cNvPr id="25" name="Picture 24">
            <a:extLst>
              <a:ext uri="{FF2B5EF4-FFF2-40B4-BE49-F238E27FC236}">
                <a16:creationId xmlns:a16="http://schemas.microsoft.com/office/drawing/2014/main" id="{5CC7C382-D095-5A48-9E31-F1B62738AC37}"/>
              </a:ext>
            </a:extLst>
          </p:cNvPr>
          <p:cNvPicPr>
            <a:picLocks noChangeAspect="1"/>
          </p:cNvPicPr>
          <p:nvPr/>
        </p:nvPicPr>
        <p:blipFill>
          <a:blip r:embed="rId3"/>
          <a:stretch>
            <a:fillRect/>
          </a:stretch>
        </p:blipFill>
        <p:spPr>
          <a:xfrm>
            <a:off x="957600" y="1033200"/>
            <a:ext cx="12664800" cy="743141"/>
          </a:xfrm>
          <a:prstGeom prst="rect">
            <a:avLst/>
          </a:prstGeom>
        </p:spPr>
      </p:pic>
      <p:pic>
        <p:nvPicPr>
          <p:cNvPr id="30" name="Picture 29">
            <a:extLst>
              <a:ext uri="{FF2B5EF4-FFF2-40B4-BE49-F238E27FC236}">
                <a16:creationId xmlns:a16="http://schemas.microsoft.com/office/drawing/2014/main" id="{A83586EA-1F6D-C44B-B668-4317DE22D23D}"/>
              </a:ext>
            </a:extLst>
          </p:cNvPr>
          <p:cNvPicPr>
            <a:picLocks noChangeAspect="1"/>
          </p:cNvPicPr>
          <p:nvPr/>
        </p:nvPicPr>
        <p:blipFill>
          <a:blip r:embed="rId4"/>
          <a:stretch>
            <a:fillRect/>
          </a:stretch>
        </p:blipFill>
        <p:spPr>
          <a:xfrm>
            <a:off x="1720621" y="7298409"/>
            <a:ext cx="7120800" cy="2046447"/>
          </a:xfrm>
          <a:prstGeom prst="rect">
            <a:avLst/>
          </a:prstGeom>
        </p:spPr>
      </p:pic>
      <p:pic>
        <p:nvPicPr>
          <p:cNvPr id="32" name="Picture 31">
            <a:extLst>
              <a:ext uri="{FF2B5EF4-FFF2-40B4-BE49-F238E27FC236}">
                <a16:creationId xmlns:a16="http://schemas.microsoft.com/office/drawing/2014/main" id="{6AA31077-8A8D-6E4A-A405-14F342D6313E}"/>
              </a:ext>
            </a:extLst>
          </p:cNvPr>
          <p:cNvPicPr>
            <a:picLocks noChangeAspect="1"/>
          </p:cNvPicPr>
          <p:nvPr/>
        </p:nvPicPr>
        <p:blipFill>
          <a:blip r:embed="rId5"/>
          <a:stretch>
            <a:fillRect/>
          </a:stretch>
        </p:blipFill>
        <p:spPr>
          <a:xfrm>
            <a:off x="1701250" y="4073276"/>
            <a:ext cx="7131600" cy="960625"/>
          </a:xfrm>
          <a:prstGeom prst="rect">
            <a:avLst/>
          </a:prstGeom>
        </p:spPr>
      </p:pic>
      <p:pic>
        <p:nvPicPr>
          <p:cNvPr id="33" name="Picture 32">
            <a:extLst>
              <a:ext uri="{FF2B5EF4-FFF2-40B4-BE49-F238E27FC236}">
                <a16:creationId xmlns:a16="http://schemas.microsoft.com/office/drawing/2014/main" id="{4F17039C-D22B-7847-AA07-621F321D46FA}"/>
              </a:ext>
            </a:extLst>
          </p:cNvPr>
          <p:cNvPicPr>
            <a:picLocks noChangeAspect="1"/>
          </p:cNvPicPr>
          <p:nvPr/>
        </p:nvPicPr>
        <p:blipFill>
          <a:blip r:embed="rId6"/>
          <a:stretch>
            <a:fillRect/>
          </a:stretch>
        </p:blipFill>
        <p:spPr>
          <a:xfrm>
            <a:off x="10939809" y="4054475"/>
            <a:ext cx="7182000" cy="15032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2000"/>
                                        <p:tgtEl>
                                          <p:spTgt spid="30"/>
                                        </p:tgtEl>
                                      </p:cBhvr>
                                    </p:animEffect>
                                  </p:childTnLst>
                                </p:cTn>
                              </p:par>
                            </p:childTnLst>
                          </p:cTn>
                        </p:par>
                        <p:par>
                          <p:cTn id="12" fill="hold">
                            <p:stCondLst>
                              <p:cond delay="4000"/>
                            </p:stCondLst>
                            <p:childTnLst>
                              <p:par>
                                <p:cTn id="13" presetID="10" presetClass="entr" presetSubtype="0" fill="hold" nodeType="after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fade">
                                      <p:cBhvr>
                                        <p:cTn id="15" dur="2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27966"/>
            <a:ext cx="19266535" cy="10452735"/>
          </a:xfrm>
          <a:custGeom>
            <a:avLst/>
            <a:gdLst/>
            <a:ahLst/>
            <a:cxnLst/>
            <a:rect l="l" t="t" r="r" b="b"/>
            <a:pathLst>
              <a:path w="19266535" h="10452735">
                <a:moveTo>
                  <a:pt x="19266429" y="0"/>
                </a:moveTo>
                <a:lnTo>
                  <a:pt x="0" y="0"/>
                </a:lnTo>
                <a:lnTo>
                  <a:pt x="0" y="10452624"/>
                </a:lnTo>
                <a:lnTo>
                  <a:pt x="19266429" y="10452624"/>
                </a:lnTo>
                <a:lnTo>
                  <a:pt x="19266429" y="0"/>
                </a:lnTo>
                <a:close/>
              </a:path>
            </a:pathLst>
          </a:custGeom>
          <a:solidFill>
            <a:srgbClr val="F05CA1"/>
          </a:solidFill>
        </p:spPr>
        <p:txBody>
          <a:bodyPr wrap="square" lIns="0" tIns="0" rIns="0" bIns="0" rtlCol="0"/>
          <a:lstStyle/>
          <a:p>
            <a:endParaRPr/>
          </a:p>
        </p:txBody>
      </p:sp>
      <p:pic>
        <p:nvPicPr>
          <p:cNvPr id="76" name="Picture 75">
            <a:extLst>
              <a:ext uri="{FF2B5EF4-FFF2-40B4-BE49-F238E27FC236}">
                <a16:creationId xmlns:a16="http://schemas.microsoft.com/office/drawing/2014/main" id="{8E89E982-F51D-3648-9074-2A43E71DCEF4}"/>
              </a:ext>
            </a:extLst>
          </p:cNvPr>
          <p:cNvPicPr>
            <a:picLocks noChangeAspect="1"/>
          </p:cNvPicPr>
          <p:nvPr/>
        </p:nvPicPr>
        <p:blipFill>
          <a:blip r:embed="rId3"/>
          <a:stretch>
            <a:fillRect/>
          </a:stretch>
        </p:blipFill>
        <p:spPr>
          <a:xfrm>
            <a:off x="5859736" y="1256053"/>
            <a:ext cx="8424319" cy="879059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122145"/>
          </a:solidFill>
        </p:spPr>
        <p:txBody>
          <a:bodyPr wrap="square" lIns="0" tIns="0" rIns="0" bIns="0" rtlCol="0"/>
          <a:lstStyle/>
          <a:p>
            <a:endParaRPr/>
          </a:p>
        </p:txBody>
      </p:sp>
      <p:pic>
        <p:nvPicPr>
          <p:cNvPr id="88" name="Picture 87">
            <a:extLst>
              <a:ext uri="{FF2B5EF4-FFF2-40B4-BE49-F238E27FC236}">
                <a16:creationId xmlns:a16="http://schemas.microsoft.com/office/drawing/2014/main" id="{A390D993-011D-ED41-B69A-D9841FB238E4}"/>
              </a:ext>
            </a:extLst>
          </p:cNvPr>
          <p:cNvPicPr>
            <a:picLocks noChangeAspect="1"/>
          </p:cNvPicPr>
          <p:nvPr/>
        </p:nvPicPr>
        <p:blipFill>
          <a:blip r:embed="rId3"/>
          <a:stretch>
            <a:fillRect/>
          </a:stretch>
        </p:blipFill>
        <p:spPr>
          <a:xfrm>
            <a:off x="1018800" y="1033200"/>
            <a:ext cx="7269769" cy="741600"/>
          </a:xfrm>
          <a:prstGeom prst="rect">
            <a:avLst/>
          </a:prstGeom>
        </p:spPr>
      </p:pic>
      <p:pic>
        <p:nvPicPr>
          <p:cNvPr id="92" name="Picture 91">
            <a:extLst>
              <a:ext uri="{FF2B5EF4-FFF2-40B4-BE49-F238E27FC236}">
                <a16:creationId xmlns:a16="http://schemas.microsoft.com/office/drawing/2014/main" id="{A5D4A500-1C46-8D4B-939F-158463C70309}"/>
              </a:ext>
            </a:extLst>
          </p:cNvPr>
          <p:cNvPicPr>
            <a:picLocks noChangeAspect="1"/>
          </p:cNvPicPr>
          <p:nvPr/>
        </p:nvPicPr>
        <p:blipFill>
          <a:blip r:embed="rId4"/>
          <a:stretch>
            <a:fillRect/>
          </a:stretch>
        </p:blipFill>
        <p:spPr>
          <a:xfrm>
            <a:off x="2258039" y="3392565"/>
            <a:ext cx="15587737" cy="54750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20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pic>
        <p:nvPicPr>
          <p:cNvPr id="6" name="object 6"/>
          <p:cNvPicPr/>
          <p:nvPr/>
        </p:nvPicPr>
        <p:blipFill>
          <a:blip r:embed="rId3" cstate="print"/>
          <a:stretch>
            <a:fillRect/>
          </a:stretch>
        </p:blipFill>
        <p:spPr>
          <a:xfrm>
            <a:off x="13193315" y="0"/>
            <a:ext cx="6910784" cy="11308553"/>
          </a:xfrm>
          <a:prstGeom prst="rect">
            <a:avLst/>
          </a:prstGeom>
        </p:spPr>
      </p:pic>
      <p:pic>
        <p:nvPicPr>
          <p:cNvPr id="14" name="Picture 13">
            <a:extLst>
              <a:ext uri="{FF2B5EF4-FFF2-40B4-BE49-F238E27FC236}">
                <a16:creationId xmlns:a16="http://schemas.microsoft.com/office/drawing/2014/main" id="{2B6BCE9F-990F-A942-A92E-34772C89FDCA}"/>
              </a:ext>
            </a:extLst>
          </p:cNvPr>
          <p:cNvPicPr>
            <a:picLocks noChangeAspect="1"/>
          </p:cNvPicPr>
          <p:nvPr/>
        </p:nvPicPr>
        <p:blipFill>
          <a:blip r:embed="rId4"/>
          <a:stretch>
            <a:fillRect/>
          </a:stretch>
        </p:blipFill>
        <p:spPr>
          <a:xfrm>
            <a:off x="1040400" y="1036800"/>
            <a:ext cx="9331200" cy="2628655"/>
          </a:xfrm>
          <a:prstGeom prst="rect">
            <a:avLst/>
          </a:prstGeom>
        </p:spPr>
      </p:pic>
      <p:pic>
        <p:nvPicPr>
          <p:cNvPr id="20" name="Picture 19">
            <a:extLst>
              <a:ext uri="{FF2B5EF4-FFF2-40B4-BE49-F238E27FC236}">
                <a16:creationId xmlns:a16="http://schemas.microsoft.com/office/drawing/2014/main" id="{C3C57899-7BE6-D243-8AD0-75CDE9A370B2}"/>
              </a:ext>
            </a:extLst>
          </p:cNvPr>
          <p:cNvPicPr>
            <a:picLocks noChangeAspect="1"/>
          </p:cNvPicPr>
          <p:nvPr/>
        </p:nvPicPr>
        <p:blipFill>
          <a:blip r:embed="rId5"/>
          <a:stretch>
            <a:fillRect/>
          </a:stretch>
        </p:blipFill>
        <p:spPr>
          <a:xfrm>
            <a:off x="961617" y="4432318"/>
            <a:ext cx="3679200" cy="660369"/>
          </a:xfrm>
          <a:prstGeom prst="rect">
            <a:avLst/>
          </a:prstGeom>
        </p:spPr>
      </p:pic>
      <p:pic>
        <p:nvPicPr>
          <p:cNvPr id="21" name="Picture 20">
            <a:extLst>
              <a:ext uri="{FF2B5EF4-FFF2-40B4-BE49-F238E27FC236}">
                <a16:creationId xmlns:a16="http://schemas.microsoft.com/office/drawing/2014/main" id="{6DD5220A-9EE6-4B42-A8AA-694C8D7E62A4}"/>
              </a:ext>
            </a:extLst>
          </p:cNvPr>
          <p:cNvPicPr>
            <a:picLocks noChangeAspect="1"/>
          </p:cNvPicPr>
          <p:nvPr/>
        </p:nvPicPr>
        <p:blipFill>
          <a:blip r:embed="rId6"/>
          <a:stretch>
            <a:fillRect/>
          </a:stretch>
        </p:blipFill>
        <p:spPr>
          <a:xfrm>
            <a:off x="997875" y="5488278"/>
            <a:ext cx="2890800" cy="523696"/>
          </a:xfrm>
          <a:prstGeom prst="rect">
            <a:avLst/>
          </a:prstGeom>
        </p:spPr>
      </p:pic>
      <p:pic>
        <p:nvPicPr>
          <p:cNvPr id="22" name="Picture 21">
            <a:extLst>
              <a:ext uri="{FF2B5EF4-FFF2-40B4-BE49-F238E27FC236}">
                <a16:creationId xmlns:a16="http://schemas.microsoft.com/office/drawing/2014/main" id="{51A10906-24A0-4349-85C9-90B3371AAB23}"/>
              </a:ext>
            </a:extLst>
          </p:cNvPr>
          <p:cNvPicPr>
            <a:picLocks noChangeAspect="1"/>
          </p:cNvPicPr>
          <p:nvPr/>
        </p:nvPicPr>
        <p:blipFill>
          <a:blip r:embed="rId7"/>
          <a:stretch>
            <a:fillRect/>
          </a:stretch>
        </p:blipFill>
        <p:spPr>
          <a:xfrm>
            <a:off x="987575" y="6616081"/>
            <a:ext cx="3826800" cy="658711"/>
          </a:xfrm>
          <a:prstGeom prst="rect">
            <a:avLst/>
          </a:prstGeom>
        </p:spPr>
      </p:pic>
      <p:pic>
        <p:nvPicPr>
          <p:cNvPr id="23" name="Picture 22">
            <a:extLst>
              <a:ext uri="{FF2B5EF4-FFF2-40B4-BE49-F238E27FC236}">
                <a16:creationId xmlns:a16="http://schemas.microsoft.com/office/drawing/2014/main" id="{9EEF33BE-72DC-1240-BE4D-F0D810FA2BAB}"/>
              </a:ext>
            </a:extLst>
          </p:cNvPr>
          <p:cNvPicPr>
            <a:picLocks noChangeAspect="1"/>
          </p:cNvPicPr>
          <p:nvPr/>
        </p:nvPicPr>
        <p:blipFill>
          <a:blip r:embed="rId8"/>
          <a:stretch>
            <a:fillRect/>
          </a:stretch>
        </p:blipFill>
        <p:spPr>
          <a:xfrm>
            <a:off x="981226" y="7671402"/>
            <a:ext cx="9626400" cy="149790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000"/>
                                        <p:tgtEl>
                                          <p:spTgt spid="20"/>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2000"/>
                                        <p:tgtEl>
                                          <p:spTgt spid="21"/>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2000"/>
                                        <p:tgtEl>
                                          <p:spTgt spid="22"/>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122145"/>
          </a:solidFill>
        </p:spPr>
        <p:txBody>
          <a:bodyPr wrap="square" lIns="0" tIns="0" rIns="0" bIns="0" rtlCol="0"/>
          <a:lstStyle/>
          <a:p>
            <a:endParaRPr/>
          </a:p>
        </p:txBody>
      </p:sp>
      <p:pic>
        <p:nvPicPr>
          <p:cNvPr id="11" name="Picture 10">
            <a:extLst>
              <a:ext uri="{FF2B5EF4-FFF2-40B4-BE49-F238E27FC236}">
                <a16:creationId xmlns:a16="http://schemas.microsoft.com/office/drawing/2014/main" id="{D723245E-4BD4-4146-A167-FFF4DC58851F}"/>
              </a:ext>
            </a:extLst>
          </p:cNvPr>
          <p:cNvPicPr>
            <a:picLocks noChangeAspect="1"/>
          </p:cNvPicPr>
          <p:nvPr/>
        </p:nvPicPr>
        <p:blipFill>
          <a:blip r:embed="rId3"/>
          <a:stretch>
            <a:fillRect/>
          </a:stretch>
        </p:blipFill>
        <p:spPr>
          <a:xfrm>
            <a:off x="954000" y="1033200"/>
            <a:ext cx="6951600" cy="743319"/>
          </a:xfrm>
          <a:prstGeom prst="rect">
            <a:avLst/>
          </a:prstGeom>
        </p:spPr>
      </p:pic>
      <p:pic>
        <p:nvPicPr>
          <p:cNvPr id="13" name="Picture 12">
            <a:extLst>
              <a:ext uri="{FF2B5EF4-FFF2-40B4-BE49-F238E27FC236}">
                <a16:creationId xmlns:a16="http://schemas.microsoft.com/office/drawing/2014/main" id="{AC6BDE55-C1F6-2D4A-9DE2-5E78B4ACFAE4}"/>
              </a:ext>
            </a:extLst>
          </p:cNvPr>
          <p:cNvPicPr>
            <a:picLocks noChangeAspect="1"/>
          </p:cNvPicPr>
          <p:nvPr/>
        </p:nvPicPr>
        <p:blipFill>
          <a:blip r:embed="rId4"/>
          <a:stretch>
            <a:fillRect/>
          </a:stretch>
        </p:blipFill>
        <p:spPr>
          <a:xfrm>
            <a:off x="949866" y="3283382"/>
            <a:ext cx="17276400" cy="1244487"/>
          </a:xfrm>
          <a:prstGeom prst="rect">
            <a:avLst/>
          </a:prstGeom>
        </p:spPr>
      </p:pic>
      <p:pic>
        <p:nvPicPr>
          <p:cNvPr id="15" name="Picture 14">
            <a:extLst>
              <a:ext uri="{FF2B5EF4-FFF2-40B4-BE49-F238E27FC236}">
                <a16:creationId xmlns:a16="http://schemas.microsoft.com/office/drawing/2014/main" id="{42F37089-9A03-204E-81CF-0E5028F0B70D}"/>
              </a:ext>
            </a:extLst>
          </p:cNvPr>
          <p:cNvPicPr>
            <a:picLocks noChangeAspect="1"/>
          </p:cNvPicPr>
          <p:nvPr/>
        </p:nvPicPr>
        <p:blipFill>
          <a:blip r:embed="rId5"/>
          <a:stretch>
            <a:fillRect/>
          </a:stretch>
        </p:blipFill>
        <p:spPr>
          <a:xfrm>
            <a:off x="956216" y="8113143"/>
            <a:ext cx="18198018" cy="2166182"/>
          </a:xfrm>
          <a:prstGeom prst="rect">
            <a:avLst/>
          </a:prstGeom>
        </p:spPr>
      </p:pic>
      <p:pic>
        <p:nvPicPr>
          <p:cNvPr id="18" name="Picture 17">
            <a:extLst>
              <a:ext uri="{FF2B5EF4-FFF2-40B4-BE49-F238E27FC236}">
                <a16:creationId xmlns:a16="http://schemas.microsoft.com/office/drawing/2014/main" id="{B8CFD8AC-2223-A641-B537-FA2EF14AE169}"/>
              </a:ext>
            </a:extLst>
          </p:cNvPr>
          <p:cNvPicPr>
            <a:picLocks noChangeAspect="1"/>
          </p:cNvPicPr>
          <p:nvPr/>
        </p:nvPicPr>
        <p:blipFill>
          <a:blip r:embed="rId6"/>
          <a:stretch>
            <a:fillRect/>
          </a:stretch>
        </p:blipFill>
        <p:spPr>
          <a:xfrm>
            <a:off x="956216" y="5386668"/>
            <a:ext cx="16373527" cy="445616"/>
          </a:xfrm>
          <a:prstGeom prst="rect">
            <a:avLst/>
          </a:prstGeom>
        </p:spPr>
      </p:pic>
      <p:pic>
        <p:nvPicPr>
          <p:cNvPr id="19" name="Picture 18">
            <a:extLst>
              <a:ext uri="{FF2B5EF4-FFF2-40B4-BE49-F238E27FC236}">
                <a16:creationId xmlns:a16="http://schemas.microsoft.com/office/drawing/2014/main" id="{5497546C-B5CC-574F-B410-E29211B2E528}"/>
              </a:ext>
            </a:extLst>
          </p:cNvPr>
          <p:cNvPicPr>
            <a:picLocks noChangeAspect="1"/>
          </p:cNvPicPr>
          <p:nvPr/>
        </p:nvPicPr>
        <p:blipFill>
          <a:blip r:embed="rId7"/>
          <a:stretch>
            <a:fillRect/>
          </a:stretch>
        </p:blipFill>
        <p:spPr>
          <a:xfrm>
            <a:off x="956590" y="6134970"/>
            <a:ext cx="18087434" cy="9168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2000"/>
                                        <p:tgtEl>
                                          <p:spTgt spid="1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5" name="object 2">
            <a:extLst>
              <a:ext uri="{FF2B5EF4-FFF2-40B4-BE49-F238E27FC236}">
                <a16:creationId xmlns:a16="http://schemas.microsoft.com/office/drawing/2014/main" id="{858862DC-E364-B746-A3E5-9D987B7645C4}"/>
              </a:ext>
            </a:extLst>
          </p:cNvPr>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122145"/>
          </a:solidFill>
        </p:spPr>
        <p:txBody>
          <a:bodyPr wrap="square" lIns="0" tIns="0" rIns="0" bIns="0" rtlCol="0"/>
          <a:lstStyle/>
          <a:p>
            <a:endParaRPr/>
          </a:p>
        </p:txBody>
      </p:sp>
      <p:sp>
        <p:nvSpPr>
          <p:cNvPr id="5" name="object 5"/>
          <p:cNvSpPr/>
          <p:nvPr/>
        </p:nvSpPr>
        <p:spPr>
          <a:xfrm>
            <a:off x="10052050" y="3172679"/>
            <a:ext cx="0" cy="6879590"/>
          </a:xfrm>
          <a:custGeom>
            <a:avLst/>
            <a:gdLst/>
            <a:ahLst/>
            <a:cxnLst/>
            <a:rect l="l" t="t" r="r" b="b"/>
            <a:pathLst>
              <a:path h="6879590">
                <a:moveTo>
                  <a:pt x="0" y="6879371"/>
                </a:moveTo>
                <a:lnTo>
                  <a:pt x="0" y="0"/>
                </a:lnTo>
              </a:path>
            </a:pathLst>
          </a:custGeom>
          <a:ln w="28313">
            <a:solidFill>
              <a:srgbClr val="FFFFFF"/>
            </a:solidFill>
          </a:ln>
        </p:spPr>
        <p:txBody>
          <a:bodyPr wrap="square" lIns="0" tIns="0" rIns="0" bIns="0" rtlCol="0"/>
          <a:lstStyle/>
          <a:p>
            <a:endParaRPr/>
          </a:p>
        </p:txBody>
      </p:sp>
      <p:pic>
        <p:nvPicPr>
          <p:cNvPr id="19" name="Picture 18">
            <a:extLst>
              <a:ext uri="{FF2B5EF4-FFF2-40B4-BE49-F238E27FC236}">
                <a16:creationId xmlns:a16="http://schemas.microsoft.com/office/drawing/2014/main" id="{2AB1DD29-36DB-0340-9AC0-71678CE7FF4F}"/>
              </a:ext>
            </a:extLst>
          </p:cNvPr>
          <p:cNvPicPr>
            <a:picLocks noChangeAspect="1"/>
          </p:cNvPicPr>
          <p:nvPr/>
        </p:nvPicPr>
        <p:blipFill>
          <a:blip r:embed="rId3"/>
          <a:stretch>
            <a:fillRect/>
          </a:stretch>
        </p:blipFill>
        <p:spPr>
          <a:xfrm>
            <a:off x="1018806" y="1033200"/>
            <a:ext cx="14367599" cy="743513"/>
          </a:xfrm>
          <a:prstGeom prst="rect">
            <a:avLst/>
          </a:prstGeom>
        </p:spPr>
      </p:pic>
      <p:pic>
        <p:nvPicPr>
          <p:cNvPr id="9" name="Picture 8" descr="A picture containing map&#10;&#10;Description automatically generated">
            <a:extLst>
              <a:ext uri="{FF2B5EF4-FFF2-40B4-BE49-F238E27FC236}">
                <a16:creationId xmlns:a16="http://schemas.microsoft.com/office/drawing/2014/main" id="{F13B27BB-4CE7-A344-9084-5AD639CC543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28632" y="3964524"/>
            <a:ext cx="7034506" cy="4361184"/>
          </a:xfrm>
          <a:prstGeom prst="rect">
            <a:avLst/>
          </a:prstGeom>
        </p:spPr>
      </p:pic>
      <p:pic>
        <p:nvPicPr>
          <p:cNvPr id="12" name="Picture 11" descr="Application&#10;&#10;Description automatically generated with medium confidence">
            <a:extLst>
              <a:ext uri="{FF2B5EF4-FFF2-40B4-BE49-F238E27FC236}">
                <a16:creationId xmlns:a16="http://schemas.microsoft.com/office/drawing/2014/main" id="{C6C63995-E76C-FB46-AD75-89A8098F91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571378" y="3964524"/>
            <a:ext cx="6100662" cy="440835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sp>
        <p:nvSpPr>
          <p:cNvPr id="4" name="object 4"/>
          <p:cNvSpPr/>
          <p:nvPr/>
        </p:nvSpPr>
        <p:spPr>
          <a:xfrm>
            <a:off x="9924463" y="1710872"/>
            <a:ext cx="0" cy="3611245"/>
          </a:xfrm>
          <a:custGeom>
            <a:avLst/>
            <a:gdLst/>
            <a:ahLst/>
            <a:cxnLst/>
            <a:rect l="l" t="t" r="r" b="b"/>
            <a:pathLst>
              <a:path h="3611245">
                <a:moveTo>
                  <a:pt x="0" y="3611157"/>
                </a:moveTo>
                <a:lnTo>
                  <a:pt x="0" y="0"/>
                </a:lnTo>
              </a:path>
            </a:pathLst>
          </a:custGeom>
          <a:ln w="17580">
            <a:solidFill>
              <a:srgbClr val="122145"/>
            </a:solidFill>
          </a:ln>
        </p:spPr>
        <p:txBody>
          <a:bodyPr wrap="square" lIns="0" tIns="0" rIns="0" bIns="0" rtlCol="0"/>
          <a:lstStyle/>
          <a:p>
            <a:endParaRPr/>
          </a:p>
        </p:txBody>
      </p:sp>
      <p:sp>
        <p:nvSpPr>
          <p:cNvPr id="5" name="object 5"/>
          <p:cNvSpPr/>
          <p:nvPr/>
        </p:nvSpPr>
        <p:spPr>
          <a:xfrm>
            <a:off x="9924463" y="6089225"/>
            <a:ext cx="0" cy="3611245"/>
          </a:xfrm>
          <a:custGeom>
            <a:avLst/>
            <a:gdLst/>
            <a:ahLst/>
            <a:cxnLst/>
            <a:rect l="l" t="t" r="r" b="b"/>
            <a:pathLst>
              <a:path h="3611245">
                <a:moveTo>
                  <a:pt x="0" y="3611157"/>
                </a:moveTo>
                <a:lnTo>
                  <a:pt x="0" y="0"/>
                </a:lnTo>
              </a:path>
            </a:pathLst>
          </a:custGeom>
          <a:ln w="17580">
            <a:solidFill>
              <a:srgbClr val="122145"/>
            </a:solidFill>
          </a:ln>
        </p:spPr>
        <p:txBody>
          <a:bodyPr wrap="square" lIns="0" tIns="0" rIns="0" bIns="0" rtlCol="0"/>
          <a:lstStyle/>
          <a:p>
            <a:endParaRPr/>
          </a:p>
        </p:txBody>
      </p:sp>
      <p:sp>
        <p:nvSpPr>
          <p:cNvPr id="6" name="object 6"/>
          <p:cNvSpPr/>
          <p:nvPr/>
        </p:nvSpPr>
        <p:spPr>
          <a:xfrm>
            <a:off x="3560668" y="5705629"/>
            <a:ext cx="12738100" cy="0"/>
          </a:xfrm>
          <a:custGeom>
            <a:avLst/>
            <a:gdLst/>
            <a:ahLst/>
            <a:cxnLst/>
            <a:rect l="l" t="t" r="r" b="b"/>
            <a:pathLst>
              <a:path w="12738100">
                <a:moveTo>
                  <a:pt x="12737601" y="0"/>
                </a:moveTo>
                <a:lnTo>
                  <a:pt x="0" y="0"/>
                </a:lnTo>
              </a:path>
            </a:pathLst>
          </a:custGeom>
          <a:ln w="17580">
            <a:solidFill>
              <a:srgbClr val="122145"/>
            </a:solidFill>
          </a:ln>
        </p:spPr>
        <p:txBody>
          <a:bodyPr wrap="square" lIns="0" tIns="0" rIns="0" bIns="0" rtlCol="0"/>
          <a:lstStyle/>
          <a:p>
            <a:endParaRPr/>
          </a:p>
        </p:txBody>
      </p:sp>
      <p:pic>
        <p:nvPicPr>
          <p:cNvPr id="73" name="Picture 72">
            <a:extLst>
              <a:ext uri="{FF2B5EF4-FFF2-40B4-BE49-F238E27FC236}">
                <a16:creationId xmlns:a16="http://schemas.microsoft.com/office/drawing/2014/main" id="{2DE397F7-29C5-7F43-9242-C7D32AE91668}"/>
              </a:ext>
            </a:extLst>
          </p:cNvPr>
          <p:cNvPicPr>
            <a:picLocks noChangeAspect="1"/>
          </p:cNvPicPr>
          <p:nvPr/>
        </p:nvPicPr>
        <p:blipFill>
          <a:blip r:embed="rId3"/>
          <a:stretch>
            <a:fillRect/>
          </a:stretch>
        </p:blipFill>
        <p:spPr>
          <a:xfrm>
            <a:off x="1018800" y="1033200"/>
            <a:ext cx="7707600" cy="743532"/>
          </a:xfrm>
          <a:prstGeom prst="rect">
            <a:avLst/>
          </a:prstGeom>
        </p:spPr>
      </p:pic>
      <p:pic>
        <p:nvPicPr>
          <p:cNvPr id="80" name="Picture 79">
            <a:extLst>
              <a:ext uri="{FF2B5EF4-FFF2-40B4-BE49-F238E27FC236}">
                <a16:creationId xmlns:a16="http://schemas.microsoft.com/office/drawing/2014/main" id="{2157F02E-D7D5-CF4E-8652-50FFCBD16038}"/>
              </a:ext>
            </a:extLst>
          </p:cNvPr>
          <p:cNvPicPr>
            <a:picLocks noChangeAspect="1"/>
          </p:cNvPicPr>
          <p:nvPr/>
        </p:nvPicPr>
        <p:blipFill>
          <a:blip r:embed="rId4"/>
          <a:stretch>
            <a:fillRect/>
          </a:stretch>
        </p:blipFill>
        <p:spPr>
          <a:xfrm>
            <a:off x="3561653" y="2523043"/>
            <a:ext cx="5738858" cy="2827692"/>
          </a:xfrm>
          <a:prstGeom prst="rect">
            <a:avLst/>
          </a:prstGeom>
        </p:spPr>
      </p:pic>
      <p:pic>
        <p:nvPicPr>
          <p:cNvPr id="81" name="Picture 80">
            <a:extLst>
              <a:ext uri="{FF2B5EF4-FFF2-40B4-BE49-F238E27FC236}">
                <a16:creationId xmlns:a16="http://schemas.microsoft.com/office/drawing/2014/main" id="{96E2732B-043E-0447-867B-194D9E08120F}"/>
              </a:ext>
            </a:extLst>
          </p:cNvPr>
          <p:cNvPicPr>
            <a:picLocks noChangeAspect="1"/>
          </p:cNvPicPr>
          <p:nvPr/>
        </p:nvPicPr>
        <p:blipFill>
          <a:blip r:embed="rId5"/>
          <a:stretch>
            <a:fillRect/>
          </a:stretch>
        </p:blipFill>
        <p:spPr>
          <a:xfrm>
            <a:off x="10556547" y="1853341"/>
            <a:ext cx="5728424" cy="3485052"/>
          </a:xfrm>
          <a:prstGeom prst="rect">
            <a:avLst/>
          </a:prstGeom>
        </p:spPr>
      </p:pic>
      <p:pic>
        <p:nvPicPr>
          <p:cNvPr id="82" name="Picture 81">
            <a:extLst>
              <a:ext uri="{FF2B5EF4-FFF2-40B4-BE49-F238E27FC236}">
                <a16:creationId xmlns:a16="http://schemas.microsoft.com/office/drawing/2014/main" id="{D13191A4-B8A8-B147-B0F7-49384391CCC2}"/>
              </a:ext>
            </a:extLst>
          </p:cNvPr>
          <p:cNvPicPr>
            <a:picLocks noChangeAspect="1"/>
          </p:cNvPicPr>
          <p:nvPr/>
        </p:nvPicPr>
        <p:blipFill>
          <a:blip r:embed="rId6"/>
          <a:stretch>
            <a:fillRect/>
          </a:stretch>
        </p:blipFill>
        <p:spPr>
          <a:xfrm>
            <a:off x="3547590" y="5946535"/>
            <a:ext cx="5738858" cy="4100675"/>
          </a:xfrm>
          <a:prstGeom prst="rect">
            <a:avLst/>
          </a:prstGeom>
        </p:spPr>
      </p:pic>
      <p:pic>
        <p:nvPicPr>
          <p:cNvPr id="83" name="Picture 82">
            <a:extLst>
              <a:ext uri="{FF2B5EF4-FFF2-40B4-BE49-F238E27FC236}">
                <a16:creationId xmlns:a16="http://schemas.microsoft.com/office/drawing/2014/main" id="{A3108E3C-5E20-DA4D-BF65-DE07DA9FCAE5}"/>
              </a:ext>
            </a:extLst>
          </p:cNvPr>
          <p:cNvPicPr>
            <a:picLocks noChangeAspect="1"/>
          </p:cNvPicPr>
          <p:nvPr/>
        </p:nvPicPr>
        <p:blipFill>
          <a:blip r:embed="rId7"/>
          <a:stretch>
            <a:fillRect/>
          </a:stretch>
        </p:blipFill>
        <p:spPr>
          <a:xfrm>
            <a:off x="10574309" y="6171253"/>
            <a:ext cx="5686687" cy="2514663"/>
          </a:xfrm>
          <a:prstGeom prst="rect">
            <a:avLst/>
          </a:prstGeom>
        </p:spPr>
      </p:pic>
      <p:pic>
        <p:nvPicPr>
          <p:cNvPr id="84" name="Picture 83">
            <a:extLst>
              <a:ext uri="{FF2B5EF4-FFF2-40B4-BE49-F238E27FC236}">
                <a16:creationId xmlns:a16="http://schemas.microsoft.com/office/drawing/2014/main" id="{23B867F6-CD2E-E74B-89B7-9EBA77027DFE}"/>
              </a:ext>
            </a:extLst>
          </p:cNvPr>
          <p:cNvPicPr>
            <a:picLocks noChangeAspect="1"/>
          </p:cNvPicPr>
          <p:nvPr/>
        </p:nvPicPr>
        <p:blipFill>
          <a:blip r:embed="rId8"/>
          <a:stretch>
            <a:fillRect/>
          </a:stretch>
        </p:blipFill>
        <p:spPr>
          <a:xfrm>
            <a:off x="3558593" y="10302132"/>
            <a:ext cx="7776174" cy="23056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2000"/>
                                  </p:stCondLst>
                                  <p:childTnLst>
                                    <p:set>
                                      <p:cBhvr>
                                        <p:cTn id="6" dur="1" fill="hold">
                                          <p:stCondLst>
                                            <p:cond delay="0"/>
                                          </p:stCondLst>
                                        </p:cTn>
                                        <p:tgtEl>
                                          <p:spTgt spid="81"/>
                                        </p:tgtEl>
                                        <p:attrNameLst>
                                          <p:attrName>style.visibility</p:attrName>
                                        </p:attrNameLst>
                                      </p:cBhvr>
                                      <p:to>
                                        <p:strVal val="visible"/>
                                      </p:to>
                                    </p:set>
                                    <p:animEffect transition="in" filter="fade">
                                      <p:cBhvr>
                                        <p:cTn id="7" dur="2000"/>
                                        <p:tgtEl>
                                          <p:spTgt spid="81"/>
                                        </p:tgtEl>
                                      </p:cBhvr>
                                    </p:animEffect>
                                  </p:childTnLst>
                                </p:cTn>
                              </p:par>
                            </p:childTnLst>
                          </p:cTn>
                        </p:par>
                        <p:par>
                          <p:cTn id="8" fill="hold">
                            <p:stCondLst>
                              <p:cond delay="4000"/>
                            </p:stCondLst>
                            <p:childTnLst>
                              <p:par>
                                <p:cTn id="9" presetID="10" presetClass="entr" presetSubtype="0"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Effect transition="in" filter="fade">
                                      <p:cBhvr>
                                        <p:cTn id="11" dur="2000"/>
                                        <p:tgtEl>
                                          <p:spTgt spid="82"/>
                                        </p:tgtEl>
                                      </p:cBhvr>
                                    </p:animEffect>
                                  </p:childTnLst>
                                </p:cTn>
                              </p:par>
                            </p:childTnLst>
                          </p:cTn>
                        </p:par>
                        <p:par>
                          <p:cTn id="12" fill="hold">
                            <p:stCondLst>
                              <p:cond delay="6000"/>
                            </p:stCondLst>
                            <p:childTnLst>
                              <p:par>
                                <p:cTn id="13" presetID="10" presetClass="entr" presetSubtype="0" fill="hold" nodeType="afterEffect">
                                  <p:stCondLst>
                                    <p:cond delay="0"/>
                                  </p:stCondLst>
                                  <p:childTnLst>
                                    <p:set>
                                      <p:cBhvr>
                                        <p:cTn id="14" dur="1" fill="hold">
                                          <p:stCondLst>
                                            <p:cond delay="0"/>
                                          </p:stCondLst>
                                        </p:cTn>
                                        <p:tgtEl>
                                          <p:spTgt spid="83"/>
                                        </p:tgtEl>
                                        <p:attrNameLst>
                                          <p:attrName>style.visibility</p:attrName>
                                        </p:attrNameLst>
                                      </p:cBhvr>
                                      <p:to>
                                        <p:strVal val="visible"/>
                                      </p:to>
                                    </p:set>
                                    <p:animEffect transition="in" filter="fade">
                                      <p:cBhvr>
                                        <p:cTn id="15" dur="2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122145"/>
          </a:solidFill>
        </p:spPr>
        <p:txBody>
          <a:bodyPr wrap="square" lIns="0" tIns="0" rIns="0" bIns="0" rtlCol="0"/>
          <a:lstStyle/>
          <a:p>
            <a:endParaRPr/>
          </a:p>
        </p:txBody>
      </p:sp>
      <p:pic>
        <p:nvPicPr>
          <p:cNvPr id="166" name="Picture 165">
            <a:extLst>
              <a:ext uri="{FF2B5EF4-FFF2-40B4-BE49-F238E27FC236}">
                <a16:creationId xmlns:a16="http://schemas.microsoft.com/office/drawing/2014/main" id="{2702343A-5F6B-7044-B4C0-20FF6ADF5D1D}"/>
              </a:ext>
            </a:extLst>
          </p:cNvPr>
          <p:cNvPicPr>
            <a:picLocks noChangeAspect="1"/>
          </p:cNvPicPr>
          <p:nvPr/>
        </p:nvPicPr>
        <p:blipFill>
          <a:blip r:embed="rId3"/>
          <a:stretch>
            <a:fillRect/>
          </a:stretch>
        </p:blipFill>
        <p:spPr>
          <a:xfrm>
            <a:off x="961200" y="1033200"/>
            <a:ext cx="16909200" cy="743376"/>
          </a:xfrm>
          <a:prstGeom prst="rect">
            <a:avLst/>
          </a:prstGeom>
        </p:spPr>
      </p:pic>
      <p:pic>
        <p:nvPicPr>
          <p:cNvPr id="178" name="Picture 177">
            <a:extLst>
              <a:ext uri="{FF2B5EF4-FFF2-40B4-BE49-F238E27FC236}">
                <a16:creationId xmlns:a16="http://schemas.microsoft.com/office/drawing/2014/main" id="{E862B2EA-CB57-264F-B5B6-C540710FF353}"/>
              </a:ext>
            </a:extLst>
          </p:cNvPr>
          <p:cNvPicPr>
            <a:picLocks noChangeAspect="1"/>
          </p:cNvPicPr>
          <p:nvPr/>
        </p:nvPicPr>
        <p:blipFill>
          <a:blip r:embed="rId4"/>
          <a:stretch>
            <a:fillRect/>
          </a:stretch>
        </p:blipFill>
        <p:spPr>
          <a:xfrm>
            <a:off x="715624" y="6039157"/>
            <a:ext cx="3336891" cy="3451956"/>
          </a:xfrm>
          <a:prstGeom prst="rect">
            <a:avLst/>
          </a:prstGeom>
        </p:spPr>
      </p:pic>
      <p:pic>
        <p:nvPicPr>
          <p:cNvPr id="179" name="Picture 178">
            <a:extLst>
              <a:ext uri="{FF2B5EF4-FFF2-40B4-BE49-F238E27FC236}">
                <a16:creationId xmlns:a16="http://schemas.microsoft.com/office/drawing/2014/main" id="{EC06D536-FFA8-CC4F-BEF4-A5EC90F8AF73}"/>
              </a:ext>
            </a:extLst>
          </p:cNvPr>
          <p:cNvPicPr>
            <a:picLocks noChangeAspect="1"/>
          </p:cNvPicPr>
          <p:nvPr/>
        </p:nvPicPr>
        <p:blipFill>
          <a:blip r:embed="rId5"/>
          <a:stretch>
            <a:fillRect/>
          </a:stretch>
        </p:blipFill>
        <p:spPr>
          <a:xfrm>
            <a:off x="15382115" y="6468036"/>
            <a:ext cx="4006361" cy="3023077"/>
          </a:xfrm>
          <a:prstGeom prst="rect">
            <a:avLst/>
          </a:prstGeom>
        </p:spPr>
      </p:pic>
      <p:pic>
        <p:nvPicPr>
          <p:cNvPr id="180" name="Picture 179">
            <a:extLst>
              <a:ext uri="{FF2B5EF4-FFF2-40B4-BE49-F238E27FC236}">
                <a16:creationId xmlns:a16="http://schemas.microsoft.com/office/drawing/2014/main" id="{F060B672-5312-BF4B-A4AF-A30ABEF87A89}"/>
              </a:ext>
            </a:extLst>
          </p:cNvPr>
          <p:cNvPicPr>
            <a:picLocks noChangeAspect="1"/>
          </p:cNvPicPr>
          <p:nvPr/>
        </p:nvPicPr>
        <p:blipFill>
          <a:blip r:embed="rId6"/>
          <a:stretch>
            <a:fillRect/>
          </a:stretch>
        </p:blipFill>
        <p:spPr>
          <a:xfrm>
            <a:off x="13244178" y="5484752"/>
            <a:ext cx="1841043" cy="4006361"/>
          </a:xfrm>
          <a:prstGeom prst="rect">
            <a:avLst/>
          </a:prstGeom>
        </p:spPr>
      </p:pic>
      <p:pic>
        <p:nvPicPr>
          <p:cNvPr id="181" name="Picture 180">
            <a:extLst>
              <a:ext uri="{FF2B5EF4-FFF2-40B4-BE49-F238E27FC236}">
                <a16:creationId xmlns:a16="http://schemas.microsoft.com/office/drawing/2014/main" id="{E720A8CC-9FC7-5143-A392-4C59A35C7727}"/>
              </a:ext>
            </a:extLst>
          </p:cNvPr>
          <p:cNvPicPr>
            <a:picLocks noChangeAspect="1"/>
          </p:cNvPicPr>
          <p:nvPr/>
        </p:nvPicPr>
        <p:blipFill>
          <a:blip r:embed="rId7"/>
          <a:stretch>
            <a:fillRect/>
          </a:stretch>
        </p:blipFill>
        <p:spPr>
          <a:xfrm>
            <a:off x="10823975" y="4166732"/>
            <a:ext cx="1977029" cy="5324381"/>
          </a:xfrm>
          <a:prstGeom prst="rect">
            <a:avLst/>
          </a:prstGeom>
        </p:spPr>
      </p:pic>
      <p:pic>
        <p:nvPicPr>
          <p:cNvPr id="182" name="Picture 181">
            <a:extLst>
              <a:ext uri="{FF2B5EF4-FFF2-40B4-BE49-F238E27FC236}">
                <a16:creationId xmlns:a16="http://schemas.microsoft.com/office/drawing/2014/main" id="{0B8B75CC-0A27-0C42-B147-0B969BA7ADE4}"/>
              </a:ext>
            </a:extLst>
          </p:cNvPr>
          <p:cNvPicPr>
            <a:picLocks noChangeAspect="1"/>
          </p:cNvPicPr>
          <p:nvPr/>
        </p:nvPicPr>
        <p:blipFill>
          <a:blip r:embed="rId8"/>
          <a:stretch>
            <a:fillRect/>
          </a:stretch>
        </p:blipFill>
        <p:spPr>
          <a:xfrm>
            <a:off x="7410795" y="2911475"/>
            <a:ext cx="2636040" cy="6579638"/>
          </a:xfrm>
          <a:prstGeom prst="rect">
            <a:avLst/>
          </a:prstGeom>
        </p:spPr>
      </p:pic>
      <p:pic>
        <p:nvPicPr>
          <p:cNvPr id="183" name="Picture 182">
            <a:extLst>
              <a:ext uri="{FF2B5EF4-FFF2-40B4-BE49-F238E27FC236}">
                <a16:creationId xmlns:a16="http://schemas.microsoft.com/office/drawing/2014/main" id="{57C88392-5CCF-4143-8C6F-BA7BAFBFF185}"/>
              </a:ext>
            </a:extLst>
          </p:cNvPr>
          <p:cNvPicPr>
            <a:picLocks noChangeAspect="1"/>
          </p:cNvPicPr>
          <p:nvPr/>
        </p:nvPicPr>
        <p:blipFill>
          <a:blip r:embed="rId9"/>
          <a:stretch>
            <a:fillRect/>
          </a:stretch>
        </p:blipFill>
        <p:spPr>
          <a:xfrm>
            <a:off x="4429314" y="4459625"/>
            <a:ext cx="2154858" cy="5031488"/>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00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2000"/>
                                        <p:tgtEl>
                                          <p:spTgt spid="179"/>
                                        </p:tgtEl>
                                      </p:cBhvr>
                                    </p:animEffect>
                                  </p:childTnLst>
                                </p:cTn>
                              </p:par>
                            </p:childTnLst>
                          </p:cTn>
                        </p:par>
                        <p:par>
                          <p:cTn id="8" fill="hold">
                            <p:stCondLst>
                              <p:cond delay="3000"/>
                            </p:stCondLst>
                            <p:childTnLst>
                              <p:par>
                                <p:cTn id="9" presetID="10" presetClass="entr" presetSubtype="0" fill="hold" nodeType="afterEffect">
                                  <p:stCondLst>
                                    <p:cond delay="0"/>
                                  </p:stCondLst>
                                  <p:childTnLst>
                                    <p:set>
                                      <p:cBhvr>
                                        <p:cTn id="10" dur="1" fill="hold">
                                          <p:stCondLst>
                                            <p:cond delay="0"/>
                                          </p:stCondLst>
                                        </p:cTn>
                                        <p:tgtEl>
                                          <p:spTgt spid="178"/>
                                        </p:tgtEl>
                                        <p:attrNameLst>
                                          <p:attrName>style.visibility</p:attrName>
                                        </p:attrNameLst>
                                      </p:cBhvr>
                                      <p:to>
                                        <p:strVal val="visible"/>
                                      </p:to>
                                    </p:set>
                                    <p:animEffect transition="in" filter="fade">
                                      <p:cBhvr>
                                        <p:cTn id="11" dur="2000"/>
                                        <p:tgtEl>
                                          <p:spTgt spid="178"/>
                                        </p:tgtEl>
                                      </p:cBhvr>
                                    </p:animEffect>
                                  </p:childTnLst>
                                </p:cTn>
                              </p:par>
                            </p:childTnLst>
                          </p:cTn>
                        </p:par>
                        <p:par>
                          <p:cTn id="12" fill="hold">
                            <p:stCondLst>
                              <p:cond delay="5000"/>
                            </p:stCondLst>
                            <p:childTnLst>
                              <p:par>
                                <p:cTn id="13" presetID="10" presetClass="entr" presetSubtype="0" fill="hold" nodeType="afterEffect">
                                  <p:stCondLst>
                                    <p:cond delay="0"/>
                                  </p:stCondLst>
                                  <p:childTnLst>
                                    <p:set>
                                      <p:cBhvr>
                                        <p:cTn id="14" dur="1" fill="hold">
                                          <p:stCondLst>
                                            <p:cond delay="0"/>
                                          </p:stCondLst>
                                        </p:cTn>
                                        <p:tgtEl>
                                          <p:spTgt spid="180"/>
                                        </p:tgtEl>
                                        <p:attrNameLst>
                                          <p:attrName>style.visibility</p:attrName>
                                        </p:attrNameLst>
                                      </p:cBhvr>
                                      <p:to>
                                        <p:strVal val="visible"/>
                                      </p:to>
                                    </p:set>
                                    <p:animEffect transition="in" filter="fade">
                                      <p:cBhvr>
                                        <p:cTn id="15" dur="2000"/>
                                        <p:tgtEl>
                                          <p:spTgt spid="180"/>
                                        </p:tgtEl>
                                      </p:cBhvr>
                                    </p:animEffect>
                                  </p:childTnLst>
                                </p:cTn>
                              </p:par>
                            </p:childTnLst>
                          </p:cTn>
                        </p:par>
                        <p:par>
                          <p:cTn id="16" fill="hold">
                            <p:stCondLst>
                              <p:cond delay="7000"/>
                            </p:stCondLst>
                            <p:childTnLst>
                              <p:par>
                                <p:cTn id="17" presetID="10" presetClass="entr" presetSubtype="0" fill="hold" nodeType="afterEffect">
                                  <p:stCondLst>
                                    <p:cond delay="0"/>
                                  </p:stCondLst>
                                  <p:childTnLst>
                                    <p:set>
                                      <p:cBhvr>
                                        <p:cTn id="18" dur="1" fill="hold">
                                          <p:stCondLst>
                                            <p:cond delay="0"/>
                                          </p:stCondLst>
                                        </p:cTn>
                                        <p:tgtEl>
                                          <p:spTgt spid="183"/>
                                        </p:tgtEl>
                                        <p:attrNameLst>
                                          <p:attrName>style.visibility</p:attrName>
                                        </p:attrNameLst>
                                      </p:cBhvr>
                                      <p:to>
                                        <p:strVal val="visible"/>
                                      </p:to>
                                    </p:set>
                                    <p:animEffect transition="in" filter="fade">
                                      <p:cBhvr>
                                        <p:cTn id="19" dur="2000"/>
                                        <p:tgtEl>
                                          <p:spTgt spid="183"/>
                                        </p:tgtEl>
                                      </p:cBhvr>
                                    </p:animEffect>
                                  </p:childTnLst>
                                </p:cTn>
                              </p:par>
                            </p:childTnLst>
                          </p:cTn>
                        </p:par>
                        <p:par>
                          <p:cTn id="20" fill="hold">
                            <p:stCondLst>
                              <p:cond delay="9000"/>
                            </p:stCondLst>
                            <p:childTnLst>
                              <p:par>
                                <p:cTn id="21" presetID="10" presetClass="entr" presetSubtype="0" fill="hold" nodeType="afterEffect">
                                  <p:stCondLst>
                                    <p:cond delay="0"/>
                                  </p:stCondLst>
                                  <p:childTnLst>
                                    <p:set>
                                      <p:cBhvr>
                                        <p:cTn id="22" dur="1" fill="hold">
                                          <p:stCondLst>
                                            <p:cond delay="0"/>
                                          </p:stCondLst>
                                        </p:cTn>
                                        <p:tgtEl>
                                          <p:spTgt spid="181"/>
                                        </p:tgtEl>
                                        <p:attrNameLst>
                                          <p:attrName>style.visibility</p:attrName>
                                        </p:attrNameLst>
                                      </p:cBhvr>
                                      <p:to>
                                        <p:strVal val="visible"/>
                                      </p:to>
                                    </p:set>
                                    <p:animEffect transition="in" filter="fade">
                                      <p:cBhvr>
                                        <p:cTn id="23" dur="2000"/>
                                        <p:tgtEl>
                                          <p:spTgt spid="181"/>
                                        </p:tgtEl>
                                      </p:cBhvr>
                                    </p:animEffect>
                                  </p:childTnLst>
                                </p:cTn>
                              </p:par>
                            </p:childTnLst>
                          </p:cTn>
                        </p:par>
                        <p:par>
                          <p:cTn id="24" fill="hold">
                            <p:stCondLst>
                              <p:cond delay="11000"/>
                            </p:stCondLst>
                            <p:childTnLst>
                              <p:par>
                                <p:cTn id="25" presetID="10" presetClass="entr" presetSubtype="0" fill="hold" nodeType="afterEffect">
                                  <p:stCondLst>
                                    <p:cond delay="0"/>
                                  </p:stCondLst>
                                  <p:childTnLst>
                                    <p:set>
                                      <p:cBhvr>
                                        <p:cTn id="26" dur="1" fill="hold">
                                          <p:stCondLst>
                                            <p:cond delay="0"/>
                                          </p:stCondLst>
                                        </p:cTn>
                                        <p:tgtEl>
                                          <p:spTgt spid="182"/>
                                        </p:tgtEl>
                                        <p:attrNameLst>
                                          <p:attrName>style.visibility</p:attrName>
                                        </p:attrNameLst>
                                      </p:cBhvr>
                                      <p:to>
                                        <p:strVal val="visible"/>
                                      </p:to>
                                    </p:set>
                                    <p:animEffect transition="in" filter="fade">
                                      <p:cBhvr>
                                        <p:cTn id="27" dur="20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pic>
        <p:nvPicPr>
          <p:cNvPr id="29" name="Picture 28">
            <a:extLst>
              <a:ext uri="{FF2B5EF4-FFF2-40B4-BE49-F238E27FC236}">
                <a16:creationId xmlns:a16="http://schemas.microsoft.com/office/drawing/2014/main" id="{00B05084-3C9F-A748-A6BA-28D601E51D9A}"/>
              </a:ext>
            </a:extLst>
          </p:cNvPr>
          <p:cNvPicPr>
            <a:picLocks noChangeAspect="1"/>
          </p:cNvPicPr>
          <p:nvPr/>
        </p:nvPicPr>
        <p:blipFill>
          <a:blip r:embed="rId3"/>
          <a:stretch>
            <a:fillRect/>
          </a:stretch>
        </p:blipFill>
        <p:spPr>
          <a:xfrm>
            <a:off x="1033200" y="1033200"/>
            <a:ext cx="5745600" cy="722125"/>
          </a:xfrm>
          <a:prstGeom prst="rect">
            <a:avLst/>
          </a:prstGeom>
        </p:spPr>
      </p:pic>
      <p:pic>
        <p:nvPicPr>
          <p:cNvPr id="31" name="Picture 30">
            <a:extLst>
              <a:ext uri="{FF2B5EF4-FFF2-40B4-BE49-F238E27FC236}">
                <a16:creationId xmlns:a16="http://schemas.microsoft.com/office/drawing/2014/main" id="{A4B8183C-3739-5E4D-8845-B6C9260C2C3B}"/>
              </a:ext>
            </a:extLst>
          </p:cNvPr>
          <p:cNvPicPr>
            <a:picLocks noChangeAspect="1"/>
          </p:cNvPicPr>
          <p:nvPr/>
        </p:nvPicPr>
        <p:blipFill>
          <a:blip r:embed="rId4"/>
          <a:stretch>
            <a:fillRect/>
          </a:stretch>
        </p:blipFill>
        <p:spPr>
          <a:xfrm>
            <a:off x="12753340" y="1026146"/>
            <a:ext cx="7350759" cy="764395"/>
          </a:xfrm>
          <a:prstGeom prst="rect">
            <a:avLst/>
          </a:prstGeom>
        </p:spPr>
      </p:pic>
      <p:pic>
        <p:nvPicPr>
          <p:cNvPr id="8" name="Picture 7" descr="Text&#10;&#10;Description automatically generated">
            <a:extLst>
              <a:ext uri="{FF2B5EF4-FFF2-40B4-BE49-F238E27FC236}">
                <a16:creationId xmlns:a16="http://schemas.microsoft.com/office/drawing/2014/main" id="{475006C9-16A3-FF49-9F6B-A7D60F81CC5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46568" y="3292666"/>
            <a:ext cx="18108436" cy="7153304"/>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object 2">
            <a:extLst>
              <a:ext uri="{FF2B5EF4-FFF2-40B4-BE49-F238E27FC236}">
                <a16:creationId xmlns:a16="http://schemas.microsoft.com/office/drawing/2014/main" id="{4972CA0D-57A0-5141-B787-192997B52C59}"/>
              </a:ext>
            </a:extLst>
          </p:cNvPr>
          <p:cNvSpPr/>
          <p:nvPr/>
        </p:nvSpPr>
        <p:spPr>
          <a:xfrm>
            <a:off x="418835" y="418835"/>
            <a:ext cx="19266535" cy="10471150"/>
          </a:xfrm>
          <a:custGeom>
            <a:avLst/>
            <a:gdLst/>
            <a:ahLst/>
            <a:cxnLst/>
            <a:rect l="l" t="t" r="r" b="b"/>
            <a:pathLst>
              <a:path w="19266535" h="10471150">
                <a:moveTo>
                  <a:pt x="19266429" y="0"/>
                </a:moveTo>
                <a:lnTo>
                  <a:pt x="0" y="0"/>
                </a:lnTo>
                <a:lnTo>
                  <a:pt x="0" y="10470885"/>
                </a:lnTo>
                <a:lnTo>
                  <a:pt x="19266429" y="10470885"/>
                </a:lnTo>
                <a:lnTo>
                  <a:pt x="19266429" y="0"/>
                </a:lnTo>
                <a:close/>
              </a:path>
            </a:pathLst>
          </a:custGeom>
          <a:solidFill>
            <a:srgbClr val="F05CA1"/>
          </a:solidFill>
        </p:spPr>
        <p:txBody>
          <a:bodyPr wrap="square" lIns="0" tIns="0" rIns="0" bIns="0" rtlCol="0"/>
          <a:lstStyle/>
          <a:p>
            <a:endParaRPr/>
          </a:p>
        </p:txBody>
      </p:sp>
      <p:pic>
        <p:nvPicPr>
          <p:cNvPr id="12" name="Picture 11">
            <a:extLst>
              <a:ext uri="{FF2B5EF4-FFF2-40B4-BE49-F238E27FC236}">
                <a16:creationId xmlns:a16="http://schemas.microsoft.com/office/drawing/2014/main" id="{CE666653-5725-1146-8127-C45E1A5B6E92}"/>
              </a:ext>
            </a:extLst>
          </p:cNvPr>
          <p:cNvPicPr>
            <a:picLocks noChangeAspect="1"/>
          </p:cNvPicPr>
          <p:nvPr/>
        </p:nvPicPr>
        <p:blipFill>
          <a:blip r:embed="rId3"/>
          <a:stretch>
            <a:fillRect/>
          </a:stretch>
        </p:blipFill>
        <p:spPr>
          <a:xfrm>
            <a:off x="999959" y="1028920"/>
            <a:ext cx="14802418" cy="745800"/>
          </a:xfrm>
          <a:prstGeom prst="rect">
            <a:avLst/>
          </a:prstGeom>
        </p:spPr>
      </p:pic>
      <p:pic>
        <p:nvPicPr>
          <p:cNvPr id="14" name="Picture 13">
            <a:extLst>
              <a:ext uri="{FF2B5EF4-FFF2-40B4-BE49-F238E27FC236}">
                <a16:creationId xmlns:a16="http://schemas.microsoft.com/office/drawing/2014/main" id="{1C7280A0-C232-C445-BAA1-46756EBA30AE}"/>
              </a:ext>
            </a:extLst>
          </p:cNvPr>
          <p:cNvPicPr>
            <a:picLocks noChangeAspect="1"/>
          </p:cNvPicPr>
          <p:nvPr/>
        </p:nvPicPr>
        <p:blipFill>
          <a:blip r:embed="rId4"/>
          <a:stretch>
            <a:fillRect/>
          </a:stretch>
        </p:blipFill>
        <p:spPr>
          <a:xfrm>
            <a:off x="5791911" y="3307331"/>
            <a:ext cx="8310943" cy="655747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96A3D526F659F944908CA9744DF67CEF" ma:contentTypeVersion="13" ma:contentTypeDescription="Create a new document." ma:contentTypeScope="" ma:versionID="057348e06d1b77b4cb669ffd67c7fa63">
  <xsd:schema xmlns:xsd="http://www.w3.org/2001/XMLSchema" xmlns:xs="http://www.w3.org/2001/XMLSchema" xmlns:p="http://schemas.microsoft.com/office/2006/metadata/properties" xmlns:ns2="b61f1e17-d210-48a5-8005-19ac8b7bad20" xmlns:ns3="ab407247-47ea-4e73-be4e-afc2d8cd963f" targetNamespace="http://schemas.microsoft.com/office/2006/metadata/properties" ma:root="true" ma:fieldsID="ac4c5a434f0ec3c00d85b74d50bb9c7a" ns2:_="" ns3:_="">
    <xsd:import namespace="b61f1e17-d210-48a5-8005-19ac8b7bad20"/>
    <xsd:import namespace="ab407247-47ea-4e73-be4e-afc2d8cd963f"/>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DateTaken" minOccurs="0"/>
                <xsd:element ref="ns2:MediaServiceLocatio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1f1e17-d210-48a5-8005-19ac8b7bad2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Length (seconds)" ma:internalName="MediaLengthInSeconds" ma:readOnly="true">
      <xsd:simpleType>
        <xsd:restriction base="dms:Unknown"/>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b407247-47ea-4e73-be4e-afc2d8cd963f"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94E5F4F-62B4-4AC8-A56F-34E873723BFC}">
  <ds:schemaRefs>
    <ds:schemaRef ds:uri="http://www.w3.org/XML/1998/namespace"/>
    <ds:schemaRef ds:uri="http://schemas.openxmlformats.org/package/2006/metadata/core-properties"/>
    <ds:schemaRef ds:uri="b61f1e17-d210-48a5-8005-19ac8b7bad20"/>
    <ds:schemaRef ds:uri="http://schemas.microsoft.com/office/infopath/2007/PartnerControls"/>
    <ds:schemaRef ds:uri="http://purl.org/dc/terms/"/>
    <ds:schemaRef ds:uri="http://schemas.microsoft.com/office/2006/metadata/properties"/>
    <ds:schemaRef ds:uri="http://purl.org/dc/elements/1.1/"/>
    <ds:schemaRef ds:uri="http://schemas.microsoft.com/office/2006/documentManagement/types"/>
    <ds:schemaRef ds:uri="http://purl.org/dc/dcmitype/"/>
    <ds:schemaRef ds:uri="ab407247-47ea-4e73-be4e-afc2d8cd963f"/>
  </ds:schemaRefs>
</ds:datastoreItem>
</file>

<file path=customXml/itemProps2.xml><?xml version="1.0" encoding="utf-8"?>
<ds:datastoreItem xmlns:ds="http://schemas.openxmlformats.org/officeDocument/2006/customXml" ds:itemID="{A44CD4F5-11FB-419A-9F6D-BE3ADF010A5C}">
  <ds:schemaRefs>
    <ds:schemaRef ds:uri="http://schemas.microsoft.com/sharepoint/v3/contenttype/forms"/>
  </ds:schemaRefs>
</ds:datastoreItem>
</file>

<file path=customXml/itemProps3.xml><?xml version="1.0" encoding="utf-8"?>
<ds:datastoreItem xmlns:ds="http://schemas.openxmlformats.org/officeDocument/2006/customXml" ds:itemID="{6E9DC9A1-E774-4655-B518-79C0065772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1f1e17-d210-48a5-8005-19ac8b7bad20"/>
    <ds:schemaRef ds:uri="ab407247-47ea-4e73-be4e-afc2d8cd963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827</TotalTime>
  <Words>619</Words>
  <Application>Microsoft Macintosh PowerPoint</Application>
  <PresentationFormat>Custom</PresentationFormat>
  <Paragraphs>28</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Sophie Chay</cp:lastModifiedBy>
  <cp:revision>2</cp:revision>
  <dcterms:created xsi:type="dcterms:W3CDTF">2022-01-28T12:25:13Z</dcterms:created>
  <dcterms:modified xsi:type="dcterms:W3CDTF">2022-02-01T11:24:01Z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2022-01-28T00:00:00Z</vt:filetime>
  </property>
  <property fmtid="{D5CDD505-2E9C-101B-9397-08002B2CF9AE}" pid="3" name="Creator">
    <vt:lpwstr>Adobe InDesign 17.0 (Macintosh)</vt:lpwstr>
  </property>
  <property fmtid="{D5CDD505-2E9C-101B-9397-08002B2CF9AE}" pid="4" name="LastSaved">
    <vt:filetime>2022-01-28T00:00:00Z</vt:filetime>
  </property>
  <property fmtid="{D5CDD505-2E9C-101B-9397-08002B2CF9AE}" pid="5" name="ContentTypeId">
    <vt:lpwstr>0x01010096A3D526F659F944908CA9744DF67CEF</vt:lpwstr>
  </property>
</Properties>
</file>