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8" r:id="rId6"/>
    <p:sldId id="259" r:id="rId7"/>
    <p:sldId id="261" r:id="rId8"/>
    <p:sldId id="262" r:id="rId9"/>
    <p:sldId id="260" r:id="rId10"/>
    <p:sldId id="263" r:id="rId11"/>
    <p:sldId id="264" r:id="rId12"/>
    <p:sldId id="265" r:id="rId13"/>
    <p:sldId id="266" r:id="rId14"/>
    <p:sldId id="267" r:id="rId1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22684-E2E8-0D48-A943-5351BEED5950}" v="147" dt="2022-12-08T14:55:18.2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p:restoredTop sz="71484"/>
  </p:normalViewPr>
  <p:slideViewPr>
    <p:cSldViewPr>
      <p:cViewPr varScale="1">
        <p:scale>
          <a:sx n="46" d="100"/>
          <a:sy n="46" d="100"/>
        </p:scale>
        <p:origin x="210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920FC2E-6FE1-294F-8F6C-AA81B9FCD6ED}" type="datetimeFigureOut">
              <a:rPr lang="en-US" smtClean="0"/>
              <a:t>12/8/22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339F8E1-D8DD-F64E-95C9-B10D9F0907CC}" type="slidenum">
              <a:rPr lang="en-US" smtClean="0"/>
              <a:t>‹#›</a:t>
            </a:fld>
            <a:endParaRPr lang="en-US"/>
          </a:p>
        </p:txBody>
      </p:sp>
    </p:spTree>
    <p:extLst>
      <p:ext uri="{BB962C8B-B14F-4D97-AF65-F5344CB8AC3E}">
        <p14:creationId xmlns:p14="http://schemas.microsoft.com/office/powerpoint/2010/main" val="197146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#DRYMESTER learning session where we’ll be providing information about the effects of drinking alcohol during pregnancy, to encourage healthy pregnancies, for yourselves and loved ones. </a:t>
            </a:r>
          </a:p>
        </p:txBody>
      </p:sp>
      <p:sp>
        <p:nvSpPr>
          <p:cNvPr id="4" name="Slide Number Placeholder 3"/>
          <p:cNvSpPr>
            <a:spLocks noGrp="1"/>
          </p:cNvSpPr>
          <p:nvPr>
            <p:ph type="sldNum" sz="quarter" idx="5"/>
          </p:nvPr>
        </p:nvSpPr>
        <p:spPr/>
        <p:txBody>
          <a:bodyPr/>
          <a:lstStyle/>
          <a:p>
            <a:fld id="{5339F8E1-D8DD-F64E-95C9-B10D9F0907CC}" type="slidenum">
              <a:rPr lang="en-US" smtClean="0"/>
              <a:t>1</a:t>
            </a:fld>
            <a:endParaRPr lang="en-US"/>
          </a:p>
        </p:txBody>
      </p:sp>
    </p:spTree>
    <p:extLst>
      <p:ext uri="{BB962C8B-B14F-4D97-AF65-F5344CB8AC3E}">
        <p14:creationId xmlns:p14="http://schemas.microsoft.com/office/powerpoint/2010/main" val="290655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no known safe amount of alcohol to drink during pregnancy so the Chief Medical Officers and NHS guidance states that if you’re pregnant or planning to become pregnant, the safest approach is not to drink alcohol at all to keep risks to your baby to a minimum. We want this message to be spread so we can help reduce cases of FASD.</a:t>
            </a:r>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10</a:t>
            </a:fld>
            <a:endParaRPr lang="en-US"/>
          </a:p>
        </p:txBody>
      </p:sp>
    </p:spTree>
    <p:extLst>
      <p:ext uri="{BB962C8B-B14F-4D97-AF65-F5344CB8AC3E}">
        <p14:creationId xmlns:p14="http://schemas.microsoft.com/office/powerpoint/2010/main" val="423290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 of the information in this presentation causes concern, there are plenty of places to go to for support as shown on the slide.</a:t>
            </a:r>
          </a:p>
        </p:txBody>
      </p:sp>
      <p:sp>
        <p:nvSpPr>
          <p:cNvPr id="4" name="Slide Number Placeholder 3"/>
          <p:cNvSpPr>
            <a:spLocks noGrp="1"/>
          </p:cNvSpPr>
          <p:nvPr>
            <p:ph type="sldNum" sz="quarter" idx="5"/>
          </p:nvPr>
        </p:nvSpPr>
        <p:spPr/>
        <p:txBody>
          <a:bodyPr/>
          <a:lstStyle/>
          <a:p>
            <a:fld id="{5339F8E1-D8DD-F64E-95C9-B10D9F0907CC}" type="slidenum">
              <a:rPr lang="en-US" smtClean="0"/>
              <a:t>11</a:t>
            </a:fld>
            <a:endParaRPr lang="en-US"/>
          </a:p>
        </p:txBody>
      </p:sp>
    </p:spTree>
    <p:extLst>
      <p:ext uri="{BB962C8B-B14F-4D97-AF65-F5344CB8AC3E}">
        <p14:creationId xmlns:p14="http://schemas.microsoft.com/office/powerpoint/2010/main" val="428014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12</a:t>
            </a:fld>
            <a:endParaRPr lang="en-US"/>
          </a:p>
        </p:txBody>
      </p:sp>
    </p:spTree>
    <p:extLst>
      <p:ext uri="{BB962C8B-B14F-4D97-AF65-F5344CB8AC3E}">
        <p14:creationId xmlns:p14="http://schemas.microsoft.com/office/powerpoint/2010/main" val="138641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see this as a shock, some may not be surprised. </a:t>
            </a:r>
            <a:r>
              <a:rPr lang="en-GB" sz="1200" kern="1200" dirty="0">
                <a:solidFill>
                  <a:schemeClr val="tx1"/>
                </a:solidFill>
                <a:effectLst/>
                <a:latin typeface="+mn-lt"/>
                <a:ea typeface="+mn-ea"/>
                <a:cs typeface="+mn-cs"/>
              </a:rPr>
              <a:t>As a society, we turn to alcohol when we’re celebrating, when we’re stressed, when we’re socialising and when we just want to chill out. It’s society’s acceptable drug, a part of everyday life. </a:t>
            </a:r>
            <a:r>
              <a:rPr lang="en-US" dirty="0"/>
              <a:t>There can be a lot of pressure to drink alcohol, so whilst pregnant, it could be difficult to avoid. </a:t>
            </a:r>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2</a:t>
            </a:fld>
            <a:endParaRPr lang="en-US"/>
          </a:p>
        </p:txBody>
      </p:sp>
    </p:spTree>
    <p:extLst>
      <p:ext uri="{BB962C8B-B14F-4D97-AF65-F5344CB8AC3E}">
        <p14:creationId xmlns:p14="http://schemas.microsoft.com/office/powerpoint/2010/main" val="91700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isn’t good for the baby. Drinking alcohol during pregnancy could lead to complications, like miscarriage, stillbirth, prematurity and Fetal Alcohol Spectrum Disorder. </a:t>
            </a:r>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3</a:t>
            </a:fld>
            <a:endParaRPr lang="en-US"/>
          </a:p>
        </p:txBody>
      </p:sp>
    </p:spTree>
    <p:extLst>
      <p:ext uri="{BB962C8B-B14F-4D97-AF65-F5344CB8AC3E}">
        <p14:creationId xmlns:p14="http://schemas.microsoft.com/office/powerpoint/2010/main" val="134738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Alcohol Spectrum disorder is a range of lifelong disabilities that include developmental, physical, mental, emotional and learning impairments. </a:t>
            </a:r>
          </a:p>
          <a:p>
            <a:endParaRPr lang="en-US" dirty="0"/>
          </a:p>
          <a:p>
            <a:r>
              <a:rPr lang="en-US" dirty="0"/>
              <a:t>There’s very little awareness about it so is commonly misdiagnosed, particularly with some symptoms being similar to ADHD or to those being on the autistic spectrum. </a:t>
            </a:r>
            <a:br>
              <a:rPr lang="en-US" dirty="0"/>
            </a:br>
            <a:br>
              <a:rPr lang="en-US" dirty="0"/>
            </a:br>
            <a:r>
              <a:rPr lang="en-US" dirty="0"/>
              <a:t>Without a diagnosis, it can be assumed the person has </a:t>
            </a:r>
            <a:r>
              <a:rPr lang="en-US" dirty="0" err="1"/>
              <a:t>behavioural</a:t>
            </a:r>
            <a:r>
              <a:rPr lang="en-US" dirty="0"/>
              <a:t> problems or has had a poor upbringing which usually isn’t the case. </a:t>
            </a:r>
          </a:p>
          <a:p>
            <a:endParaRPr lang="en-US" dirty="0"/>
          </a:p>
          <a:p>
            <a:r>
              <a:rPr lang="en-US" dirty="0"/>
              <a:t>It can also lead to problems later in the life such as addiction, crime and homelessness if the person doesn’t get the right support.</a:t>
            </a:r>
          </a:p>
          <a:p>
            <a:endParaRPr lang="en-US" dirty="0"/>
          </a:p>
          <a:p>
            <a:r>
              <a:rPr lang="en-US" dirty="0"/>
              <a:t>It’s the leading known preventable intellectual disability and is only caused by prenatal alcohol exposure.  </a:t>
            </a:r>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4</a:t>
            </a:fld>
            <a:endParaRPr lang="en-US"/>
          </a:p>
        </p:txBody>
      </p:sp>
    </p:spTree>
    <p:extLst>
      <p:ext uri="{BB962C8B-B14F-4D97-AF65-F5344CB8AC3E}">
        <p14:creationId xmlns:p14="http://schemas.microsoft.com/office/powerpoint/2010/main" val="234416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this slide to play without clicking.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variety of symptoms somebody with FASD could have — there’s no typical set and they can vary by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than 10% of those with FASD will have the </a:t>
            </a:r>
            <a:r>
              <a:rPr lang="en-US" dirty="0" err="1"/>
              <a:t>recognisable</a:t>
            </a:r>
            <a:r>
              <a:rPr lang="en-US" dirty="0"/>
              <a:t> facial features shown, making it even more difficult to diagnose. </a:t>
            </a:r>
          </a:p>
        </p:txBody>
      </p:sp>
      <p:sp>
        <p:nvSpPr>
          <p:cNvPr id="4" name="Slide Number Placeholder 3"/>
          <p:cNvSpPr>
            <a:spLocks noGrp="1"/>
          </p:cNvSpPr>
          <p:nvPr>
            <p:ph type="sldNum" sz="quarter" idx="5"/>
          </p:nvPr>
        </p:nvSpPr>
        <p:spPr/>
        <p:txBody>
          <a:bodyPr/>
          <a:lstStyle/>
          <a:p>
            <a:fld id="{5339F8E1-D8DD-F64E-95C9-B10D9F0907CC}" type="slidenum">
              <a:rPr lang="en-US" smtClean="0"/>
              <a:t>5</a:t>
            </a:fld>
            <a:endParaRPr lang="en-US"/>
          </a:p>
        </p:txBody>
      </p:sp>
    </p:spTree>
    <p:extLst>
      <p:ext uri="{BB962C8B-B14F-4D97-AF65-F5344CB8AC3E}">
        <p14:creationId xmlns:p14="http://schemas.microsoft.com/office/powerpoint/2010/main" val="421342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the slide to play without clicking.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18 year old with FASD, their skills and what they can do are completely varied.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there’s no typical set of symptoms, so this could be completely different from person to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Arial" panose="020B0604020202020204" pitchFamily="34" charset="0"/>
              </a:rPr>
              <a:t>People with FASD also have many strengths. Diagnosis and FASD-informed support helps create brighter futures.</a:t>
            </a:r>
            <a:endParaRPr lang="en-US" dirty="0"/>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6</a:t>
            </a:fld>
            <a:endParaRPr lang="en-US"/>
          </a:p>
        </p:txBody>
      </p:sp>
    </p:spTree>
    <p:extLst>
      <p:ext uri="{BB962C8B-B14F-4D97-AF65-F5344CB8AC3E}">
        <p14:creationId xmlns:p14="http://schemas.microsoft.com/office/powerpoint/2010/main" val="417982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prevalence study was carried out in Greater Manchester to find out how many children and families could be affected by FASD. </a:t>
            </a:r>
          </a:p>
          <a:p>
            <a:endParaRPr lang="en-US" dirty="0"/>
          </a:p>
          <a:p>
            <a:r>
              <a:rPr lang="en-US" dirty="0"/>
              <a:t>Based on assessing factors known to be related to FASD, it was found that up to 3.6% of children may be affected — which is the equivalent of 1,202 children born each year in Hertfordshire and Essex. </a:t>
            </a:r>
          </a:p>
          <a:p>
            <a:endParaRPr lang="en-US" dirty="0"/>
          </a:p>
          <a:p>
            <a:r>
              <a:rPr lang="en-US" dirty="0"/>
              <a:t>That’s 1,202 cases of FASD we can avoid if by helping to raise awareness of the effects of drinking alcohol during pregnancy. </a:t>
            </a:r>
          </a:p>
        </p:txBody>
      </p:sp>
      <p:sp>
        <p:nvSpPr>
          <p:cNvPr id="4" name="Slide Number Placeholder 3"/>
          <p:cNvSpPr>
            <a:spLocks noGrp="1"/>
          </p:cNvSpPr>
          <p:nvPr>
            <p:ph type="sldNum" sz="quarter" idx="5"/>
          </p:nvPr>
        </p:nvSpPr>
        <p:spPr/>
        <p:txBody>
          <a:bodyPr/>
          <a:lstStyle/>
          <a:p>
            <a:fld id="{5339F8E1-D8DD-F64E-95C9-B10D9F0907CC}" type="slidenum">
              <a:rPr lang="en-US" smtClean="0"/>
              <a:t>7</a:t>
            </a:fld>
            <a:endParaRPr lang="en-US"/>
          </a:p>
        </p:txBody>
      </p:sp>
    </p:spTree>
    <p:extLst>
      <p:ext uri="{BB962C8B-B14F-4D97-AF65-F5344CB8AC3E}">
        <p14:creationId xmlns:p14="http://schemas.microsoft.com/office/powerpoint/2010/main" val="323782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the instructions for an experiment that demonstrates alcohols effect to an egg (which represents the fetus). Delete slide when presenting if you want to include this experiment. </a:t>
            </a:r>
          </a:p>
          <a:p>
            <a:endParaRPr lang="en-US" dirty="0"/>
          </a:p>
        </p:txBody>
      </p:sp>
      <p:sp>
        <p:nvSpPr>
          <p:cNvPr id="4" name="Slide Number Placeholder 3"/>
          <p:cNvSpPr>
            <a:spLocks noGrp="1"/>
          </p:cNvSpPr>
          <p:nvPr>
            <p:ph type="sldNum" sz="quarter" idx="5"/>
          </p:nvPr>
        </p:nvSpPr>
        <p:spPr/>
        <p:txBody>
          <a:bodyPr/>
          <a:lstStyle/>
          <a:p>
            <a:fld id="{5339F8E1-D8DD-F64E-95C9-B10D9F0907CC}" type="slidenum">
              <a:rPr lang="en-US" smtClean="0"/>
              <a:t>8</a:t>
            </a:fld>
            <a:endParaRPr lang="en-US"/>
          </a:p>
        </p:txBody>
      </p:sp>
    </p:spTree>
    <p:extLst>
      <p:ext uri="{BB962C8B-B14F-4D97-AF65-F5344CB8AC3E}">
        <p14:creationId xmlns:p14="http://schemas.microsoft.com/office/powerpoint/2010/main" val="106736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that will be on screen whilst carrying out the experiment</a:t>
            </a:r>
          </a:p>
        </p:txBody>
      </p:sp>
      <p:sp>
        <p:nvSpPr>
          <p:cNvPr id="4" name="Slide Number Placeholder 3"/>
          <p:cNvSpPr>
            <a:spLocks noGrp="1"/>
          </p:cNvSpPr>
          <p:nvPr>
            <p:ph type="sldNum" sz="quarter" idx="5"/>
          </p:nvPr>
        </p:nvSpPr>
        <p:spPr/>
        <p:txBody>
          <a:bodyPr/>
          <a:lstStyle/>
          <a:p>
            <a:fld id="{5339F8E1-D8DD-F64E-95C9-B10D9F0907CC}" type="slidenum">
              <a:rPr lang="en-US" smtClean="0"/>
              <a:t>9</a:t>
            </a:fld>
            <a:endParaRPr lang="en-US"/>
          </a:p>
        </p:txBody>
      </p:sp>
    </p:spTree>
    <p:extLst>
      <p:ext uri="{BB962C8B-B14F-4D97-AF65-F5344CB8AC3E}">
        <p14:creationId xmlns:p14="http://schemas.microsoft.com/office/powerpoint/2010/main" val="3807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2" name="Holder 2"/>
          <p:cNvSpPr>
            <a:spLocks noGrp="1"/>
          </p:cNvSpPr>
          <p:nvPr>
            <p:ph type="title"/>
          </p:nvPr>
        </p:nvSpPr>
        <p:spPr>
          <a:xfrm>
            <a:off x="931902" y="697099"/>
            <a:ext cx="17452340" cy="1307464"/>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drymester.org.uk/h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49.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2" Type="http://schemas.openxmlformats.org/officeDocument/2006/relationships/notesSlide" Target="../notesSlides/notesSlide5.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26" Type="http://schemas.openxmlformats.org/officeDocument/2006/relationships/image" Target="../media/image75.png"/><Relationship Id="rId21" Type="http://schemas.openxmlformats.org/officeDocument/2006/relationships/image" Target="../media/image70.png"/><Relationship Id="rId42" Type="http://schemas.openxmlformats.org/officeDocument/2006/relationships/image" Target="../media/image91.png"/><Relationship Id="rId47" Type="http://schemas.openxmlformats.org/officeDocument/2006/relationships/image" Target="../media/image96.png"/><Relationship Id="rId63" Type="http://schemas.openxmlformats.org/officeDocument/2006/relationships/image" Target="../media/image112.png"/><Relationship Id="rId68" Type="http://schemas.openxmlformats.org/officeDocument/2006/relationships/image" Target="../media/image117.png"/><Relationship Id="rId2" Type="http://schemas.openxmlformats.org/officeDocument/2006/relationships/notesSlide" Target="../notesSlides/notesSlide6.xml"/><Relationship Id="rId16" Type="http://schemas.openxmlformats.org/officeDocument/2006/relationships/image" Target="../media/image65.png"/><Relationship Id="rId29" Type="http://schemas.openxmlformats.org/officeDocument/2006/relationships/image" Target="../media/image78.pn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40" Type="http://schemas.openxmlformats.org/officeDocument/2006/relationships/image" Target="../media/image89.png"/><Relationship Id="rId45"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image" Target="../media/image107.png"/><Relationship Id="rId66" Type="http://schemas.openxmlformats.org/officeDocument/2006/relationships/image" Target="../media/image115.png"/><Relationship Id="rId74" Type="http://schemas.openxmlformats.org/officeDocument/2006/relationships/image" Target="../media/image123.png"/><Relationship Id="rId5" Type="http://schemas.openxmlformats.org/officeDocument/2006/relationships/image" Target="../media/image54.png"/><Relationship Id="rId61" Type="http://schemas.openxmlformats.org/officeDocument/2006/relationships/image" Target="../media/image110.png"/><Relationship Id="rId19" Type="http://schemas.openxmlformats.org/officeDocument/2006/relationships/image" Target="../media/image6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48" Type="http://schemas.openxmlformats.org/officeDocument/2006/relationships/image" Target="../media/image97.png"/><Relationship Id="rId56" Type="http://schemas.openxmlformats.org/officeDocument/2006/relationships/image" Target="../media/image105.png"/><Relationship Id="rId64" Type="http://schemas.openxmlformats.org/officeDocument/2006/relationships/image" Target="../media/image113.png"/><Relationship Id="rId69" Type="http://schemas.openxmlformats.org/officeDocument/2006/relationships/image" Target="../media/image118.png"/><Relationship Id="rId8" Type="http://schemas.openxmlformats.org/officeDocument/2006/relationships/image" Target="../media/image57.png"/><Relationship Id="rId51" Type="http://schemas.openxmlformats.org/officeDocument/2006/relationships/image" Target="../media/image100.png"/><Relationship Id="rId72" Type="http://schemas.openxmlformats.org/officeDocument/2006/relationships/image" Target="../media/image121.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 Id="rId46" Type="http://schemas.openxmlformats.org/officeDocument/2006/relationships/image" Target="../media/image95.png"/><Relationship Id="rId59" Type="http://schemas.openxmlformats.org/officeDocument/2006/relationships/image" Target="../media/image108.png"/><Relationship Id="rId67" Type="http://schemas.openxmlformats.org/officeDocument/2006/relationships/image" Target="../media/image116.png"/><Relationship Id="rId20" Type="http://schemas.openxmlformats.org/officeDocument/2006/relationships/image" Target="../media/image69.png"/><Relationship Id="rId41" Type="http://schemas.openxmlformats.org/officeDocument/2006/relationships/image" Target="../media/image90.png"/><Relationship Id="rId54" Type="http://schemas.openxmlformats.org/officeDocument/2006/relationships/image" Target="../media/image103.png"/><Relationship Id="rId62" Type="http://schemas.openxmlformats.org/officeDocument/2006/relationships/image" Target="../media/image111.png"/><Relationship Id="rId70"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55.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49" Type="http://schemas.openxmlformats.org/officeDocument/2006/relationships/image" Target="../media/image98.png"/><Relationship Id="rId57" Type="http://schemas.openxmlformats.org/officeDocument/2006/relationships/image" Target="../media/image106.png"/><Relationship Id="rId10" Type="http://schemas.openxmlformats.org/officeDocument/2006/relationships/image" Target="../media/image59.png"/><Relationship Id="rId31" Type="http://schemas.openxmlformats.org/officeDocument/2006/relationships/image" Target="../media/image80.png"/><Relationship Id="rId44" Type="http://schemas.openxmlformats.org/officeDocument/2006/relationships/image" Target="../media/image93.png"/><Relationship Id="rId52"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image" Target="../media/image114.png"/><Relationship Id="rId73" Type="http://schemas.openxmlformats.org/officeDocument/2006/relationships/image" Target="../media/image122.png"/><Relationship Id="rId4" Type="http://schemas.openxmlformats.org/officeDocument/2006/relationships/image" Target="../media/image53.png"/><Relationship Id="rId9"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7.png"/><Relationship Id="rId39" Type="http://schemas.openxmlformats.org/officeDocument/2006/relationships/image" Target="../media/image88.png"/><Relationship Id="rId34" Type="http://schemas.openxmlformats.org/officeDocument/2006/relationships/image" Target="../media/image83.png"/><Relationship Id="rId50" Type="http://schemas.openxmlformats.org/officeDocument/2006/relationships/image" Target="../media/image99.png"/><Relationship Id="rId55" Type="http://schemas.openxmlformats.org/officeDocument/2006/relationships/image" Target="../media/image104.png"/><Relationship Id="rId7" Type="http://schemas.openxmlformats.org/officeDocument/2006/relationships/image" Target="../media/image56.png"/><Relationship Id="rId71"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8.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18" Type="http://schemas.openxmlformats.org/officeDocument/2006/relationships/image" Target="../media/image143.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17" Type="http://schemas.openxmlformats.org/officeDocument/2006/relationships/image" Target="../media/image142.png"/><Relationship Id="rId2" Type="http://schemas.openxmlformats.org/officeDocument/2006/relationships/notesSlide" Target="../notesSlides/notesSlide8.xml"/><Relationship Id="rId16" Type="http://schemas.openxmlformats.org/officeDocument/2006/relationships/image" Target="../media/image141.png"/><Relationship Id="rId20" Type="http://schemas.openxmlformats.org/officeDocument/2006/relationships/image" Target="../media/image145.png"/><Relationship Id="rId1" Type="http://schemas.openxmlformats.org/officeDocument/2006/relationships/slideLayout" Target="../slideLayouts/slideLayout5.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40.png"/><Relationship Id="rId10" Type="http://schemas.openxmlformats.org/officeDocument/2006/relationships/image" Target="../media/image135.png"/><Relationship Id="rId19" Type="http://schemas.openxmlformats.org/officeDocument/2006/relationships/image" Target="../media/image144.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9.png"/></Relationships>
</file>

<file path=ppt/slides/_rels/slide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3" name="object 3"/>
          <p:cNvPicPr/>
          <p:nvPr/>
        </p:nvPicPr>
        <p:blipFill>
          <a:blip r:embed="rId3" cstate="print"/>
          <a:stretch>
            <a:fillRect/>
          </a:stretch>
        </p:blipFill>
        <p:spPr>
          <a:xfrm>
            <a:off x="13455087" y="0"/>
            <a:ext cx="6649012" cy="11308556"/>
          </a:xfrm>
          <a:prstGeom prst="rect">
            <a:avLst/>
          </a:prstGeom>
        </p:spPr>
      </p:pic>
      <p:sp>
        <p:nvSpPr>
          <p:cNvPr id="4" name="object 4"/>
          <p:cNvSpPr/>
          <p:nvPr/>
        </p:nvSpPr>
        <p:spPr>
          <a:xfrm>
            <a:off x="4235763" y="6783833"/>
            <a:ext cx="6910705" cy="593090"/>
          </a:xfrm>
          <a:custGeom>
            <a:avLst/>
            <a:gdLst/>
            <a:ahLst/>
            <a:cxnLst/>
            <a:rect l="l" t="t" r="r" b="b"/>
            <a:pathLst>
              <a:path w="6910705" h="593090">
                <a:moveTo>
                  <a:pt x="117273" y="7539"/>
                </a:moveTo>
                <a:lnTo>
                  <a:pt x="0" y="7539"/>
                </a:lnTo>
                <a:lnTo>
                  <a:pt x="0" y="585531"/>
                </a:lnTo>
                <a:lnTo>
                  <a:pt x="360198" y="585531"/>
                </a:lnTo>
                <a:lnTo>
                  <a:pt x="360198" y="486686"/>
                </a:lnTo>
                <a:lnTo>
                  <a:pt x="117273" y="486686"/>
                </a:lnTo>
                <a:lnTo>
                  <a:pt x="117273" y="7539"/>
                </a:lnTo>
                <a:close/>
              </a:path>
              <a:path w="6910705" h="593090">
                <a:moveTo>
                  <a:pt x="773997" y="7539"/>
                </a:moveTo>
                <a:lnTo>
                  <a:pt x="413798" y="7539"/>
                </a:lnTo>
                <a:lnTo>
                  <a:pt x="413798" y="585531"/>
                </a:lnTo>
                <a:lnTo>
                  <a:pt x="773997" y="585531"/>
                </a:lnTo>
                <a:lnTo>
                  <a:pt x="773997" y="486686"/>
                </a:lnTo>
                <a:lnTo>
                  <a:pt x="531072" y="486686"/>
                </a:lnTo>
                <a:lnTo>
                  <a:pt x="531072" y="335906"/>
                </a:lnTo>
                <a:lnTo>
                  <a:pt x="748867" y="335906"/>
                </a:lnTo>
                <a:lnTo>
                  <a:pt x="748867" y="237060"/>
                </a:lnTo>
                <a:lnTo>
                  <a:pt x="531072" y="237060"/>
                </a:lnTo>
                <a:lnTo>
                  <a:pt x="531072" y="107221"/>
                </a:lnTo>
                <a:lnTo>
                  <a:pt x="773997" y="107221"/>
                </a:lnTo>
                <a:lnTo>
                  <a:pt x="773997" y="7539"/>
                </a:lnTo>
                <a:close/>
              </a:path>
              <a:path w="6910705" h="593090">
                <a:moveTo>
                  <a:pt x="1099840" y="7539"/>
                </a:moveTo>
                <a:lnTo>
                  <a:pt x="987592" y="7539"/>
                </a:lnTo>
                <a:lnTo>
                  <a:pt x="786551" y="585531"/>
                </a:lnTo>
                <a:lnTo>
                  <a:pt x="912202" y="585531"/>
                </a:lnTo>
                <a:lnTo>
                  <a:pt x="947384" y="475797"/>
                </a:lnTo>
                <a:lnTo>
                  <a:pt x="1262713" y="475797"/>
                </a:lnTo>
                <a:lnTo>
                  <a:pt x="1228332" y="376951"/>
                </a:lnTo>
                <a:lnTo>
                  <a:pt x="978378" y="376951"/>
                </a:lnTo>
                <a:lnTo>
                  <a:pt x="1043716" y="173397"/>
                </a:lnTo>
                <a:lnTo>
                  <a:pt x="1157530" y="173397"/>
                </a:lnTo>
                <a:lnTo>
                  <a:pt x="1099840" y="7539"/>
                </a:lnTo>
                <a:close/>
              </a:path>
              <a:path w="6910705" h="593090">
                <a:moveTo>
                  <a:pt x="1262713" y="475797"/>
                </a:moveTo>
                <a:lnTo>
                  <a:pt x="1140886" y="475797"/>
                </a:lnTo>
                <a:lnTo>
                  <a:pt x="1176068" y="585531"/>
                </a:lnTo>
                <a:lnTo>
                  <a:pt x="1300881" y="585531"/>
                </a:lnTo>
                <a:lnTo>
                  <a:pt x="1262713" y="475797"/>
                </a:lnTo>
                <a:close/>
              </a:path>
              <a:path w="6910705" h="593090">
                <a:moveTo>
                  <a:pt x="1157530" y="173397"/>
                </a:moveTo>
                <a:lnTo>
                  <a:pt x="1043716" y="173397"/>
                </a:lnTo>
                <a:lnTo>
                  <a:pt x="1109055" y="376951"/>
                </a:lnTo>
                <a:lnTo>
                  <a:pt x="1228332" y="376951"/>
                </a:lnTo>
                <a:lnTo>
                  <a:pt x="1157530" y="173397"/>
                </a:lnTo>
                <a:close/>
              </a:path>
              <a:path w="6910705" h="593090">
                <a:moveTo>
                  <a:pt x="1553847" y="7539"/>
                </a:moveTo>
                <a:lnTo>
                  <a:pt x="1346953" y="7539"/>
                </a:lnTo>
                <a:lnTo>
                  <a:pt x="1346953" y="585531"/>
                </a:lnTo>
                <a:lnTo>
                  <a:pt x="1464227" y="585531"/>
                </a:lnTo>
                <a:lnTo>
                  <a:pt x="1464227" y="358523"/>
                </a:lnTo>
                <a:lnTo>
                  <a:pt x="1680492" y="358523"/>
                </a:lnTo>
                <a:lnTo>
                  <a:pt x="1671121" y="339256"/>
                </a:lnTo>
                <a:lnTo>
                  <a:pt x="1713070" y="315042"/>
                </a:lnTo>
                <a:lnTo>
                  <a:pt x="1744103" y="281247"/>
                </a:lnTo>
                <a:lnTo>
                  <a:pt x="1753643" y="259677"/>
                </a:lnTo>
                <a:lnTo>
                  <a:pt x="1464227" y="259677"/>
                </a:lnTo>
                <a:lnTo>
                  <a:pt x="1464227" y="107221"/>
                </a:lnTo>
                <a:lnTo>
                  <a:pt x="1753825" y="107221"/>
                </a:lnTo>
                <a:lnTo>
                  <a:pt x="1750419" y="97961"/>
                </a:lnTo>
                <a:lnTo>
                  <a:pt x="1726842" y="65487"/>
                </a:lnTo>
                <a:lnTo>
                  <a:pt x="1694825" y="40178"/>
                </a:lnTo>
                <a:lnTo>
                  <a:pt x="1654939" y="22065"/>
                </a:lnTo>
                <a:lnTo>
                  <a:pt x="1607756" y="11175"/>
                </a:lnTo>
                <a:lnTo>
                  <a:pt x="1553847" y="7539"/>
                </a:lnTo>
                <a:close/>
              </a:path>
              <a:path w="6910705" h="593090">
                <a:moveTo>
                  <a:pt x="1680492" y="358523"/>
                </a:moveTo>
                <a:lnTo>
                  <a:pt x="1558036" y="358523"/>
                </a:lnTo>
                <a:lnTo>
                  <a:pt x="1661917" y="585531"/>
                </a:lnTo>
                <a:lnTo>
                  <a:pt x="1790908" y="585531"/>
                </a:lnTo>
                <a:lnTo>
                  <a:pt x="1680492" y="358523"/>
                </a:lnTo>
                <a:close/>
              </a:path>
              <a:path w="6910705" h="593090">
                <a:moveTo>
                  <a:pt x="1753825" y="107221"/>
                </a:moveTo>
                <a:lnTo>
                  <a:pt x="1542958" y="107221"/>
                </a:lnTo>
                <a:lnTo>
                  <a:pt x="1589437" y="110781"/>
                </a:lnTo>
                <a:lnTo>
                  <a:pt x="1623903" y="123137"/>
                </a:lnTo>
                <a:lnTo>
                  <a:pt x="1645333" y="146801"/>
                </a:lnTo>
                <a:lnTo>
                  <a:pt x="1652703" y="184287"/>
                </a:lnTo>
                <a:lnTo>
                  <a:pt x="1645333" y="221511"/>
                </a:lnTo>
                <a:lnTo>
                  <a:pt x="1623903" y="244599"/>
                </a:lnTo>
                <a:lnTo>
                  <a:pt x="1589437" y="256379"/>
                </a:lnTo>
                <a:lnTo>
                  <a:pt x="1542958" y="259677"/>
                </a:lnTo>
                <a:lnTo>
                  <a:pt x="1753643" y="259677"/>
                </a:lnTo>
                <a:lnTo>
                  <a:pt x="1763357" y="237715"/>
                </a:lnTo>
                <a:lnTo>
                  <a:pt x="1769967" y="184287"/>
                </a:lnTo>
                <a:lnTo>
                  <a:pt x="1764984" y="137570"/>
                </a:lnTo>
                <a:lnTo>
                  <a:pt x="1753825" y="107221"/>
                </a:lnTo>
                <a:close/>
              </a:path>
              <a:path w="6910705" h="593090">
                <a:moveTo>
                  <a:pt x="1952568" y="7539"/>
                </a:moveTo>
                <a:lnTo>
                  <a:pt x="1855399" y="7539"/>
                </a:lnTo>
                <a:lnTo>
                  <a:pt x="1855399" y="585531"/>
                </a:lnTo>
                <a:lnTo>
                  <a:pt x="1966809" y="585531"/>
                </a:lnTo>
                <a:lnTo>
                  <a:pt x="1966809" y="227846"/>
                </a:lnTo>
                <a:lnTo>
                  <a:pt x="2089942" y="227846"/>
                </a:lnTo>
                <a:lnTo>
                  <a:pt x="1952568" y="7539"/>
                </a:lnTo>
                <a:close/>
              </a:path>
              <a:path w="6910705" h="593090">
                <a:moveTo>
                  <a:pt x="2089942" y="227846"/>
                </a:moveTo>
                <a:lnTo>
                  <a:pt x="1966809" y="227846"/>
                </a:lnTo>
                <a:lnTo>
                  <a:pt x="2192142" y="585531"/>
                </a:lnTo>
                <a:lnTo>
                  <a:pt x="2290150" y="585531"/>
                </a:lnTo>
                <a:lnTo>
                  <a:pt x="2290150" y="370250"/>
                </a:lnTo>
                <a:lnTo>
                  <a:pt x="2178739" y="370250"/>
                </a:lnTo>
                <a:lnTo>
                  <a:pt x="2089942" y="227846"/>
                </a:lnTo>
                <a:close/>
              </a:path>
              <a:path w="6910705" h="593090">
                <a:moveTo>
                  <a:pt x="2290150" y="7539"/>
                </a:moveTo>
                <a:lnTo>
                  <a:pt x="2178739" y="7539"/>
                </a:lnTo>
                <a:lnTo>
                  <a:pt x="2178739" y="370250"/>
                </a:lnTo>
                <a:lnTo>
                  <a:pt x="2290150" y="370250"/>
                </a:lnTo>
                <a:lnTo>
                  <a:pt x="2290150" y="7539"/>
                </a:lnTo>
                <a:close/>
              </a:path>
              <a:path w="6910705" h="593090">
                <a:moveTo>
                  <a:pt x="2522174" y="7539"/>
                </a:moveTo>
                <a:lnTo>
                  <a:pt x="2404900" y="7539"/>
                </a:lnTo>
                <a:lnTo>
                  <a:pt x="2404900" y="585531"/>
                </a:lnTo>
                <a:lnTo>
                  <a:pt x="2522174" y="585531"/>
                </a:lnTo>
                <a:lnTo>
                  <a:pt x="2522174" y="7539"/>
                </a:lnTo>
                <a:close/>
              </a:path>
              <a:path w="6910705" h="593090">
                <a:moveTo>
                  <a:pt x="2733257" y="7539"/>
                </a:moveTo>
                <a:lnTo>
                  <a:pt x="2636087" y="7539"/>
                </a:lnTo>
                <a:lnTo>
                  <a:pt x="2636087" y="585531"/>
                </a:lnTo>
                <a:lnTo>
                  <a:pt x="2747497" y="585531"/>
                </a:lnTo>
                <a:lnTo>
                  <a:pt x="2747497" y="227846"/>
                </a:lnTo>
                <a:lnTo>
                  <a:pt x="2870631" y="227846"/>
                </a:lnTo>
                <a:lnTo>
                  <a:pt x="2733257" y="7539"/>
                </a:lnTo>
                <a:close/>
              </a:path>
              <a:path w="6910705" h="593090">
                <a:moveTo>
                  <a:pt x="2870631" y="227846"/>
                </a:moveTo>
                <a:lnTo>
                  <a:pt x="2747497" y="227846"/>
                </a:lnTo>
                <a:lnTo>
                  <a:pt x="2972830" y="585531"/>
                </a:lnTo>
                <a:lnTo>
                  <a:pt x="3070838" y="585531"/>
                </a:lnTo>
                <a:lnTo>
                  <a:pt x="3070838" y="370250"/>
                </a:lnTo>
                <a:lnTo>
                  <a:pt x="2959428" y="370250"/>
                </a:lnTo>
                <a:lnTo>
                  <a:pt x="2870631" y="227846"/>
                </a:lnTo>
                <a:close/>
              </a:path>
              <a:path w="6910705" h="593090">
                <a:moveTo>
                  <a:pt x="3070838" y="7539"/>
                </a:moveTo>
                <a:lnTo>
                  <a:pt x="2959428" y="7539"/>
                </a:lnTo>
                <a:lnTo>
                  <a:pt x="2959428" y="370250"/>
                </a:lnTo>
                <a:lnTo>
                  <a:pt x="3070838" y="370250"/>
                </a:lnTo>
                <a:lnTo>
                  <a:pt x="3070838" y="7539"/>
                </a:lnTo>
                <a:close/>
              </a:path>
              <a:path w="6910705" h="593090">
                <a:moveTo>
                  <a:pt x="3380766" y="0"/>
                </a:moveTo>
                <a:lnTo>
                  <a:pt x="3338986" y="2899"/>
                </a:lnTo>
                <a:lnTo>
                  <a:pt x="3300494" y="11775"/>
                </a:lnTo>
                <a:lnTo>
                  <a:pt x="3235114" y="48536"/>
                </a:lnTo>
                <a:lnTo>
                  <a:pt x="3209095" y="76958"/>
                </a:lnTo>
                <a:lnTo>
                  <a:pt x="3188101" y="112434"/>
                </a:lnTo>
                <a:lnTo>
                  <a:pt x="3172568" y="155231"/>
                </a:lnTo>
                <a:lnTo>
                  <a:pt x="3162930" y="205618"/>
                </a:lnTo>
                <a:lnTo>
                  <a:pt x="3159621" y="263866"/>
                </a:lnTo>
                <a:lnTo>
                  <a:pt x="3159621" y="337581"/>
                </a:lnTo>
                <a:lnTo>
                  <a:pt x="3163797" y="399305"/>
                </a:lnTo>
                <a:lnTo>
                  <a:pt x="3175916" y="452067"/>
                </a:lnTo>
                <a:lnTo>
                  <a:pt x="3195357" y="496092"/>
                </a:lnTo>
                <a:lnTo>
                  <a:pt x="3221504" y="531606"/>
                </a:lnTo>
                <a:lnTo>
                  <a:pt x="3253736" y="558836"/>
                </a:lnTo>
                <a:lnTo>
                  <a:pt x="3291436" y="578005"/>
                </a:lnTo>
                <a:lnTo>
                  <a:pt x="3333985" y="589342"/>
                </a:lnTo>
                <a:lnTo>
                  <a:pt x="3380766" y="593070"/>
                </a:lnTo>
                <a:lnTo>
                  <a:pt x="3427427" y="589342"/>
                </a:lnTo>
                <a:lnTo>
                  <a:pt x="3469140" y="578005"/>
                </a:lnTo>
                <a:lnTo>
                  <a:pt x="3505513" y="558836"/>
                </a:lnTo>
                <a:lnTo>
                  <a:pt x="3536154" y="531606"/>
                </a:lnTo>
                <a:lnTo>
                  <a:pt x="3560669" y="496092"/>
                </a:lnTo>
                <a:lnTo>
                  <a:pt x="3561432" y="494225"/>
                </a:lnTo>
                <a:lnTo>
                  <a:pt x="3380766" y="494225"/>
                </a:lnTo>
                <a:lnTo>
                  <a:pt x="3343908" y="488549"/>
                </a:lnTo>
                <a:lnTo>
                  <a:pt x="3314891" y="470931"/>
                </a:lnTo>
                <a:lnTo>
                  <a:pt x="3293916" y="440487"/>
                </a:lnTo>
                <a:lnTo>
                  <a:pt x="3281183" y="396332"/>
                </a:lnTo>
                <a:lnTo>
                  <a:pt x="3276894" y="337581"/>
                </a:lnTo>
                <a:lnTo>
                  <a:pt x="3276894" y="255489"/>
                </a:lnTo>
                <a:lnTo>
                  <a:pt x="3281183" y="196738"/>
                </a:lnTo>
                <a:lnTo>
                  <a:pt x="3293916" y="152583"/>
                </a:lnTo>
                <a:lnTo>
                  <a:pt x="3343908" y="104521"/>
                </a:lnTo>
                <a:lnTo>
                  <a:pt x="3380766" y="98845"/>
                </a:lnTo>
                <a:lnTo>
                  <a:pt x="3564547" y="98845"/>
                </a:lnTo>
                <a:lnTo>
                  <a:pt x="3564235" y="98114"/>
                </a:lnTo>
                <a:lnTo>
                  <a:pt x="3540143" y="63692"/>
                </a:lnTo>
                <a:lnTo>
                  <a:pt x="3509633" y="36332"/>
                </a:lnTo>
                <a:lnTo>
                  <a:pt x="3472822" y="16372"/>
                </a:lnTo>
                <a:lnTo>
                  <a:pt x="3429827" y="4149"/>
                </a:lnTo>
                <a:lnTo>
                  <a:pt x="3380766" y="0"/>
                </a:lnTo>
                <a:close/>
              </a:path>
              <a:path w="6910705" h="593090">
                <a:moveTo>
                  <a:pt x="3593534" y="284808"/>
                </a:moveTo>
                <a:lnTo>
                  <a:pt x="3383279" y="284808"/>
                </a:lnTo>
                <a:lnTo>
                  <a:pt x="3383279" y="383653"/>
                </a:lnTo>
                <a:lnTo>
                  <a:pt x="3480448" y="383653"/>
                </a:lnTo>
                <a:lnTo>
                  <a:pt x="3471352" y="430261"/>
                </a:lnTo>
                <a:lnTo>
                  <a:pt x="3452910" y="465012"/>
                </a:lnTo>
                <a:lnTo>
                  <a:pt x="3423317" y="486726"/>
                </a:lnTo>
                <a:lnTo>
                  <a:pt x="3380766" y="494225"/>
                </a:lnTo>
                <a:lnTo>
                  <a:pt x="3561432" y="494225"/>
                </a:lnTo>
                <a:lnTo>
                  <a:pt x="3578665" y="452067"/>
                </a:lnTo>
                <a:lnTo>
                  <a:pt x="3589751" y="399305"/>
                </a:lnTo>
                <a:lnTo>
                  <a:pt x="3593534" y="337581"/>
                </a:lnTo>
                <a:lnTo>
                  <a:pt x="3593534" y="284808"/>
                </a:lnTo>
                <a:close/>
              </a:path>
              <a:path w="6910705" h="593090">
                <a:moveTo>
                  <a:pt x="3564547" y="98845"/>
                </a:moveTo>
                <a:lnTo>
                  <a:pt x="3380766" y="98845"/>
                </a:lnTo>
                <a:lnTo>
                  <a:pt x="3419665" y="105166"/>
                </a:lnTo>
                <a:lnTo>
                  <a:pt x="3448826" y="123032"/>
                </a:lnTo>
                <a:lnTo>
                  <a:pt x="3468878" y="150793"/>
                </a:lnTo>
                <a:lnTo>
                  <a:pt x="3480448" y="186800"/>
                </a:lnTo>
                <a:lnTo>
                  <a:pt x="3592696" y="186800"/>
                </a:lnTo>
                <a:lnTo>
                  <a:pt x="3581792" y="139263"/>
                </a:lnTo>
                <a:lnTo>
                  <a:pt x="3564547" y="98845"/>
                </a:lnTo>
                <a:close/>
              </a:path>
              <a:path w="6910705" h="593090">
                <a:moveTo>
                  <a:pt x="3931953" y="436426"/>
                </a:moveTo>
                <a:lnTo>
                  <a:pt x="3842322" y="498414"/>
                </a:lnTo>
                <a:lnTo>
                  <a:pt x="3875387" y="533991"/>
                </a:lnTo>
                <a:lnTo>
                  <a:pt x="3913638" y="560683"/>
                </a:lnTo>
                <a:lnTo>
                  <a:pt x="3957639" y="579051"/>
                </a:lnTo>
                <a:lnTo>
                  <a:pt x="4007953" y="589659"/>
                </a:lnTo>
                <a:lnTo>
                  <a:pt x="4065143" y="593070"/>
                </a:lnTo>
                <a:lnTo>
                  <a:pt x="4127030" y="587172"/>
                </a:lnTo>
                <a:lnTo>
                  <a:pt x="4177142" y="570453"/>
                </a:lnTo>
                <a:lnTo>
                  <a:pt x="4215714" y="544381"/>
                </a:lnTo>
                <a:lnTo>
                  <a:pt x="4242977" y="510420"/>
                </a:lnTo>
                <a:lnTo>
                  <a:pt x="4249469" y="494225"/>
                </a:lnTo>
                <a:lnTo>
                  <a:pt x="4057604" y="494225"/>
                </a:lnTo>
                <a:lnTo>
                  <a:pt x="4017238" y="490613"/>
                </a:lnTo>
                <a:lnTo>
                  <a:pt x="3984098" y="479775"/>
                </a:lnTo>
                <a:lnTo>
                  <a:pt x="3956298" y="461713"/>
                </a:lnTo>
                <a:lnTo>
                  <a:pt x="3931953" y="436426"/>
                </a:lnTo>
                <a:close/>
              </a:path>
              <a:path w="6910705" h="593090">
                <a:moveTo>
                  <a:pt x="4055928" y="0"/>
                </a:moveTo>
                <a:lnTo>
                  <a:pt x="3993584" y="5696"/>
                </a:lnTo>
                <a:lnTo>
                  <a:pt x="3943618" y="21841"/>
                </a:lnTo>
                <a:lnTo>
                  <a:pt x="3905566" y="47014"/>
                </a:lnTo>
                <a:lnTo>
                  <a:pt x="3878963" y="79795"/>
                </a:lnTo>
                <a:lnTo>
                  <a:pt x="3863342" y="118766"/>
                </a:lnTo>
                <a:lnTo>
                  <a:pt x="3858238" y="162508"/>
                </a:lnTo>
                <a:lnTo>
                  <a:pt x="3862985" y="206912"/>
                </a:lnTo>
                <a:lnTo>
                  <a:pt x="3877225" y="244941"/>
                </a:lnTo>
                <a:lnTo>
                  <a:pt x="3900959" y="277059"/>
                </a:lnTo>
                <a:lnTo>
                  <a:pt x="3934187" y="303733"/>
                </a:lnTo>
                <a:lnTo>
                  <a:pt x="3976908" y="325427"/>
                </a:lnTo>
                <a:lnTo>
                  <a:pt x="4029123" y="342607"/>
                </a:lnTo>
                <a:lnTo>
                  <a:pt x="4087158" y="360813"/>
                </a:lnTo>
                <a:lnTo>
                  <a:pt x="4123361" y="380197"/>
                </a:lnTo>
                <a:lnTo>
                  <a:pt x="4141973" y="402566"/>
                </a:lnTo>
                <a:lnTo>
                  <a:pt x="4147234" y="429725"/>
                </a:lnTo>
                <a:lnTo>
                  <a:pt x="4142653" y="454645"/>
                </a:lnTo>
                <a:lnTo>
                  <a:pt x="4127549" y="475168"/>
                </a:lnTo>
                <a:lnTo>
                  <a:pt x="4099880" y="489095"/>
                </a:lnTo>
                <a:lnTo>
                  <a:pt x="4057604" y="494225"/>
                </a:lnTo>
                <a:lnTo>
                  <a:pt x="4249469" y="494225"/>
                </a:lnTo>
                <a:lnTo>
                  <a:pt x="4259164" y="470038"/>
                </a:lnTo>
                <a:lnTo>
                  <a:pt x="4264508" y="424699"/>
                </a:lnTo>
                <a:lnTo>
                  <a:pt x="4259917" y="378154"/>
                </a:lnTo>
                <a:lnTo>
                  <a:pt x="4245925" y="339939"/>
                </a:lnTo>
                <a:lnTo>
                  <a:pt x="4222206" y="308891"/>
                </a:lnTo>
                <a:lnTo>
                  <a:pt x="4188435" y="283846"/>
                </a:lnTo>
                <a:lnTo>
                  <a:pt x="4144287" y="263641"/>
                </a:lnTo>
                <a:lnTo>
                  <a:pt x="4039123" y="232126"/>
                </a:lnTo>
                <a:lnTo>
                  <a:pt x="4003574" y="214548"/>
                </a:lnTo>
                <a:lnTo>
                  <a:pt x="3982475" y="192101"/>
                </a:lnTo>
                <a:lnTo>
                  <a:pt x="3975512" y="162508"/>
                </a:lnTo>
                <a:lnTo>
                  <a:pt x="3980787" y="135951"/>
                </a:lnTo>
                <a:lnTo>
                  <a:pt x="3996349" y="115912"/>
                </a:lnTo>
                <a:lnTo>
                  <a:pt x="4021806" y="103256"/>
                </a:lnTo>
                <a:lnTo>
                  <a:pt x="4056766" y="98845"/>
                </a:lnTo>
                <a:lnTo>
                  <a:pt x="4252781" y="98845"/>
                </a:lnTo>
                <a:lnTo>
                  <a:pt x="4258645" y="94656"/>
                </a:lnTo>
                <a:lnTo>
                  <a:pt x="4230646" y="60365"/>
                </a:lnTo>
                <a:lnTo>
                  <a:pt x="4196094" y="33835"/>
                </a:lnTo>
                <a:lnTo>
                  <a:pt x="4155269" y="14984"/>
                </a:lnTo>
                <a:lnTo>
                  <a:pt x="4108454" y="3732"/>
                </a:lnTo>
                <a:lnTo>
                  <a:pt x="4055928" y="0"/>
                </a:lnTo>
                <a:close/>
              </a:path>
              <a:path w="6910705" h="593090">
                <a:moveTo>
                  <a:pt x="4252781" y="98845"/>
                </a:moveTo>
                <a:lnTo>
                  <a:pt x="4056766" y="98845"/>
                </a:lnTo>
                <a:lnTo>
                  <a:pt x="4095770" y="102470"/>
                </a:lnTo>
                <a:lnTo>
                  <a:pt x="4126293" y="113399"/>
                </a:lnTo>
                <a:lnTo>
                  <a:pt x="4150533" y="131710"/>
                </a:lnTo>
                <a:lnTo>
                  <a:pt x="4170689" y="157482"/>
                </a:lnTo>
                <a:lnTo>
                  <a:pt x="4252781" y="98845"/>
                </a:lnTo>
                <a:close/>
              </a:path>
              <a:path w="6910705" h="593090">
                <a:moveTo>
                  <a:pt x="4703437" y="7539"/>
                </a:moveTo>
                <a:lnTo>
                  <a:pt x="4343239" y="7539"/>
                </a:lnTo>
                <a:lnTo>
                  <a:pt x="4343239" y="585531"/>
                </a:lnTo>
                <a:lnTo>
                  <a:pt x="4703437" y="585531"/>
                </a:lnTo>
                <a:lnTo>
                  <a:pt x="4703437" y="486686"/>
                </a:lnTo>
                <a:lnTo>
                  <a:pt x="4460513" y="486686"/>
                </a:lnTo>
                <a:lnTo>
                  <a:pt x="4460513" y="335906"/>
                </a:lnTo>
                <a:lnTo>
                  <a:pt x="4678307" y="335906"/>
                </a:lnTo>
                <a:lnTo>
                  <a:pt x="4678307" y="237060"/>
                </a:lnTo>
                <a:lnTo>
                  <a:pt x="4460513" y="237060"/>
                </a:lnTo>
                <a:lnTo>
                  <a:pt x="4460513" y="107221"/>
                </a:lnTo>
                <a:lnTo>
                  <a:pt x="4703437" y="107221"/>
                </a:lnTo>
                <a:lnTo>
                  <a:pt x="4703437" y="7539"/>
                </a:lnTo>
                <a:close/>
              </a:path>
              <a:path w="6910705" h="593090">
                <a:moveTo>
                  <a:pt x="4838292" y="436426"/>
                </a:moveTo>
                <a:lnTo>
                  <a:pt x="4748661" y="498414"/>
                </a:lnTo>
                <a:lnTo>
                  <a:pt x="4781726" y="533991"/>
                </a:lnTo>
                <a:lnTo>
                  <a:pt x="4819977" y="560683"/>
                </a:lnTo>
                <a:lnTo>
                  <a:pt x="4863978" y="579051"/>
                </a:lnTo>
                <a:lnTo>
                  <a:pt x="4914292" y="589659"/>
                </a:lnTo>
                <a:lnTo>
                  <a:pt x="4971482" y="593070"/>
                </a:lnTo>
                <a:lnTo>
                  <a:pt x="5033368" y="587172"/>
                </a:lnTo>
                <a:lnTo>
                  <a:pt x="5083481" y="570453"/>
                </a:lnTo>
                <a:lnTo>
                  <a:pt x="5122053" y="544381"/>
                </a:lnTo>
                <a:lnTo>
                  <a:pt x="5149316" y="510420"/>
                </a:lnTo>
                <a:lnTo>
                  <a:pt x="5155808" y="494225"/>
                </a:lnTo>
                <a:lnTo>
                  <a:pt x="4963943" y="494225"/>
                </a:lnTo>
                <a:lnTo>
                  <a:pt x="4923577" y="490613"/>
                </a:lnTo>
                <a:lnTo>
                  <a:pt x="4890437" y="479775"/>
                </a:lnTo>
                <a:lnTo>
                  <a:pt x="4862637" y="461713"/>
                </a:lnTo>
                <a:lnTo>
                  <a:pt x="4838292" y="436426"/>
                </a:lnTo>
                <a:close/>
              </a:path>
              <a:path w="6910705" h="593090">
                <a:moveTo>
                  <a:pt x="4962267" y="0"/>
                </a:moveTo>
                <a:lnTo>
                  <a:pt x="4899923" y="5696"/>
                </a:lnTo>
                <a:lnTo>
                  <a:pt x="4849957" y="21841"/>
                </a:lnTo>
                <a:lnTo>
                  <a:pt x="4811905" y="47014"/>
                </a:lnTo>
                <a:lnTo>
                  <a:pt x="4785302" y="79795"/>
                </a:lnTo>
                <a:lnTo>
                  <a:pt x="4769681" y="118766"/>
                </a:lnTo>
                <a:lnTo>
                  <a:pt x="4764577" y="162508"/>
                </a:lnTo>
                <a:lnTo>
                  <a:pt x="4769324" y="206912"/>
                </a:lnTo>
                <a:lnTo>
                  <a:pt x="4783564" y="244941"/>
                </a:lnTo>
                <a:lnTo>
                  <a:pt x="4807298" y="277059"/>
                </a:lnTo>
                <a:lnTo>
                  <a:pt x="4840526" y="303733"/>
                </a:lnTo>
                <a:lnTo>
                  <a:pt x="4883247" y="325427"/>
                </a:lnTo>
                <a:lnTo>
                  <a:pt x="4935462" y="342607"/>
                </a:lnTo>
                <a:lnTo>
                  <a:pt x="4993497" y="360813"/>
                </a:lnTo>
                <a:lnTo>
                  <a:pt x="5029700" y="380197"/>
                </a:lnTo>
                <a:lnTo>
                  <a:pt x="5048312" y="402566"/>
                </a:lnTo>
                <a:lnTo>
                  <a:pt x="5053573" y="429725"/>
                </a:lnTo>
                <a:lnTo>
                  <a:pt x="5048992" y="454645"/>
                </a:lnTo>
                <a:lnTo>
                  <a:pt x="5033888" y="475168"/>
                </a:lnTo>
                <a:lnTo>
                  <a:pt x="5006219" y="489095"/>
                </a:lnTo>
                <a:lnTo>
                  <a:pt x="4963943" y="494225"/>
                </a:lnTo>
                <a:lnTo>
                  <a:pt x="5155808" y="494225"/>
                </a:lnTo>
                <a:lnTo>
                  <a:pt x="5165503" y="470038"/>
                </a:lnTo>
                <a:lnTo>
                  <a:pt x="5170847" y="424699"/>
                </a:lnTo>
                <a:lnTo>
                  <a:pt x="5166256" y="378154"/>
                </a:lnTo>
                <a:lnTo>
                  <a:pt x="5152263" y="339939"/>
                </a:lnTo>
                <a:lnTo>
                  <a:pt x="5128545" y="308891"/>
                </a:lnTo>
                <a:lnTo>
                  <a:pt x="5094774" y="283846"/>
                </a:lnTo>
                <a:lnTo>
                  <a:pt x="5050626" y="263641"/>
                </a:lnTo>
                <a:lnTo>
                  <a:pt x="4945461" y="232126"/>
                </a:lnTo>
                <a:lnTo>
                  <a:pt x="4909913" y="214548"/>
                </a:lnTo>
                <a:lnTo>
                  <a:pt x="4888814" y="192101"/>
                </a:lnTo>
                <a:lnTo>
                  <a:pt x="4881851" y="162508"/>
                </a:lnTo>
                <a:lnTo>
                  <a:pt x="4887126" y="135951"/>
                </a:lnTo>
                <a:lnTo>
                  <a:pt x="4902688" y="115912"/>
                </a:lnTo>
                <a:lnTo>
                  <a:pt x="4928145" y="103256"/>
                </a:lnTo>
                <a:lnTo>
                  <a:pt x="4963105" y="98845"/>
                </a:lnTo>
                <a:lnTo>
                  <a:pt x="5159120" y="98845"/>
                </a:lnTo>
                <a:lnTo>
                  <a:pt x="5164984" y="94656"/>
                </a:lnTo>
                <a:lnTo>
                  <a:pt x="5136985" y="60365"/>
                </a:lnTo>
                <a:lnTo>
                  <a:pt x="5102433" y="33835"/>
                </a:lnTo>
                <a:lnTo>
                  <a:pt x="5061608" y="14984"/>
                </a:lnTo>
                <a:lnTo>
                  <a:pt x="5014793" y="3732"/>
                </a:lnTo>
                <a:lnTo>
                  <a:pt x="4962267" y="0"/>
                </a:lnTo>
                <a:close/>
              </a:path>
              <a:path w="6910705" h="593090">
                <a:moveTo>
                  <a:pt x="5159120" y="98845"/>
                </a:moveTo>
                <a:lnTo>
                  <a:pt x="4963105" y="98845"/>
                </a:lnTo>
                <a:lnTo>
                  <a:pt x="5002109" y="102470"/>
                </a:lnTo>
                <a:lnTo>
                  <a:pt x="5032632" y="113399"/>
                </a:lnTo>
                <a:lnTo>
                  <a:pt x="5056872" y="131710"/>
                </a:lnTo>
                <a:lnTo>
                  <a:pt x="5077028" y="157482"/>
                </a:lnTo>
                <a:lnTo>
                  <a:pt x="5159120" y="98845"/>
                </a:lnTo>
                <a:close/>
              </a:path>
              <a:path w="6910705" h="593090">
                <a:moveTo>
                  <a:pt x="5311566" y="436426"/>
                </a:moveTo>
                <a:lnTo>
                  <a:pt x="5221935" y="498414"/>
                </a:lnTo>
                <a:lnTo>
                  <a:pt x="5255004" y="533991"/>
                </a:lnTo>
                <a:lnTo>
                  <a:pt x="5293259" y="560683"/>
                </a:lnTo>
                <a:lnTo>
                  <a:pt x="5337262" y="579051"/>
                </a:lnTo>
                <a:lnTo>
                  <a:pt x="5387576" y="589659"/>
                </a:lnTo>
                <a:lnTo>
                  <a:pt x="5444766" y="593070"/>
                </a:lnTo>
                <a:lnTo>
                  <a:pt x="5506649" y="587172"/>
                </a:lnTo>
                <a:lnTo>
                  <a:pt x="5556761" y="570453"/>
                </a:lnTo>
                <a:lnTo>
                  <a:pt x="5595333" y="544381"/>
                </a:lnTo>
                <a:lnTo>
                  <a:pt x="5622598" y="510420"/>
                </a:lnTo>
                <a:lnTo>
                  <a:pt x="5629090" y="494225"/>
                </a:lnTo>
                <a:lnTo>
                  <a:pt x="5437216" y="494225"/>
                </a:lnTo>
                <a:lnTo>
                  <a:pt x="5396857" y="490613"/>
                </a:lnTo>
                <a:lnTo>
                  <a:pt x="5363718" y="479775"/>
                </a:lnTo>
                <a:lnTo>
                  <a:pt x="5335916" y="461713"/>
                </a:lnTo>
                <a:lnTo>
                  <a:pt x="5311566" y="436426"/>
                </a:lnTo>
                <a:close/>
              </a:path>
              <a:path w="6910705" h="593090">
                <a:moveTo>
                  <a:pt x="5435551" y="0"/>
                </a:moveTo>
                <a:lnTo>
                  <a:pt x="5373203" y="5696"/>
                </a:lnTo>
                <a:lnTo>
                  <a:pt x="5323237" y="21841"/>
                </a:lnTo>
                <a:lnTo>
                  <a:pt x="5285185" y="47014"/>
                </a:lnTo>
                <a:lnTo>
                  <a:pt x="5258583" y="79795"/>
                </a:lnTo>
                <a:lnTo>
                  <a:pt x="5242964" y="118766"/>
                </a:lnTo>
                <a:lnTo>
                  <a:pt x="5237861" y="162508"/>
                </a:lnTo>
                <a:lnTo>
                  <a:pt x="5242608" y="206912"/>
                </a:lnTo>
                <a:lnTo>
                  <a:pt x="5256848" y="244941"/>
                </a:lnTo>
                <a:lnTo>
                  <a:pt x="5280582" y="277059"/>
                </a:lnTo>
                <a:lnTo>
                  <a:pt x="5313810" y="303733"/>
                </a:lnTo>
                <a:lnTo>
                  <a:pt x="5356531" y="325427"/>
                </a:lnTo>
                <a:lnTo>
                  <a:pt x="5408746" y="342607"/>
                </a:lnTo>
                <a:lnTo>
                  <a:pt x="5466775" y="360813"/>
                </a:lnTo>
                <a:lnTo>
                  <a:pt x="5502975" y="380197"/>
                </a:lnTo>
                <a:lnTo>
                  <a:pt x="5521585" y="402566"/>
                </a:lnTo>
                <a:lnTo>
                  <a:pt x="5526847" y="429725"/>
                </a:lnTo>
                <a:lnTo>
                  <a:pt x="5522267" y="454645"/>
                </a:lnTo>
                <a:lnTo>
                  <a:pt x="5507166" y="475168"/>
                </a:lnTo>
                <a:lnTo>
                  <a:pt x="5479497" y="489095"/>
                </a:lnTo>
                <a:lnTo>
                  <a:pt x="5437216" y="494225"/>
                </a:lnTo>
                <a:lnTo>
                  <a:pt x="5629090" y="494225"/>
                </a:lnTo>
                <a:lnTo>
                  <a:pt x="5638787" y="470038"/>
                </a:lnTo>
                <a:lnTo>
                  <a:pt x="5644131" y="424699"/>
                </a:lnTo>
                <a:lnTo>
                  <a:pt x="5639539" y="378154"/>
                </a:lnTo>
                <a:lnTo>
                  <a:pt x="5625545" y="339939"/>
                </a:lnTo>
                <a:lnTo>
                  <a:pt x="5601825" y="308891"/>
                </a:lnTo>
                <a:lnTo>
                  <a:pt x="5568054" y="283846"/>
                </a:lnTo>
                <a:lnTo>
                  <a:pt x="5523906" y="263641"/>
                </a:lnTo>
                <a:lnTo>
                  <a:pt x="5418741" y="232126"/>
                </a:lnTo>
                <a:lnTo>
                  <a:pt x="5383193" y="214548"/>
                </a:lnTo>
                <a:lnTo>
                  <a:pt x="5362097" y="192101"/>
                </a:lnTo>
                <a:lnTo>
                  <a:pt x="5355135" y="162508"/>
                </a:lnTo>
                <a:lnTo>
                  <a:pt x="5360409" y="135951"/>
                </a:lnTo>
                <a:lnTo>
                  <a:pt x="5375971" y="115912"/>
                </a:lnTo>
                <a:lnTo>
                  <a:pt x="5401425" y="103256"/>
                </a:lnTo>
                <a:lnTo>
                  <a:pt x="5436378" y="98845"/>
                </a:lnTo>
                <a:lnTo>
                  <a:pt x="5632403" y="98845"/>
                </a:lnTo>
                <a:lnTo>
                  <a:pt x="5638268" y="94656"/>
                </a:lnTo>
                <a:lnTo>
                  <a:pt x="5610269" y="60365"/>
                </a:lnTo>
                <a:lnTo>
                  <a:pt x="5575717" y="33835"/>
                </a:lnTo>
                <a:lnTo>
                  <a:pt x="5534892" y="14984"/>
                </a:lnTo>
                <a:lnTo>
                  <a:pt x="5488077" y="3732"/>
                </a:lnTo>
                <a:lnTo>
                  <a:pt x="5435551" y="0"/>
                </a:lnTo>
                <a:close/>
              </a:path>
              <a:path w="6910705" h="593090">
                <a:moveTo>
                  <a:pt x="5632403" y="98845"/>
                </a:moveTo>
                <a:lnTo>
                  <a:pt x="5436378" y="98845"/>
                </a:lnTo>
                <a:lnTo>
                  <a:pt x="5475388" y="102470"/>
                </a:lnTo>
                <a:lnTo>
                  <a:pt x="5505913" y="113399"/>
                </a:lnTo>
                <a:lnTo>
                  <a:pt x="5530151" y="131710"/>
                </a:lnTo>
                <a:lnTo>
                  <a:pt x="5550302" y="157482"/>
                </a:lnTo>
                <a:lnTo>
                  <a:pt x="5632403" y="98845"/>
                </a:lnTo>
                <a:close/>
              </a:path>
              <a:path w="6910705" h="593090">
                <a:moveTo>
                  <a:pt x="5848513" y="7539"/>
                </a:moveTo>
                <a:lnTo>
                  <a:pt x="5731239" y="7539"/>
                </a:lnTo>
                <a:lnTo>
                  <a:pt x="5731239" y="585531"/>
                </a:lnTo>
                <a:lnTo>
                  <a:pt x="5848513" y="585531"/>
                </a:lnTo>
                <a:lnTo>
                  <a:pt x="5848513" y="7539"/>
                </a:lnTo>
                <a:close/>
              </a:path>
              <a:path w="6910705" h="593090">
                <a:moveTo>
                  <a:pt x="6165979" y="0"/>
                </a:moveTo>
                <a:lnTo>
                  <a:pt x="6119199" y="3659"/>
                </a:lnTo>
                <a:lnTo>
                  <a:pt x="6076650" y="14829"/>
                </a:lnTo>
                <a:lnTo>
                  <a:pt x="6038949" y="33793"/>
                </a:lnTo>
                <a:lnTo>
                  <a:pt x="6006717" y="60835"/>
                </a:lnTo>
                <a:lnTo>
                  <a:pt x="5980571" y="96242"/>
                </a:lnTo>
                <a:lnTo>
                  <a:pt x="5961130" y="140296"/>
                </a:lnTo>
                <a:lnTo>
                  <a:pt x="5949011" y="193284"/>
                </a:lnTo>
                <a:lnTo>
                  <a:pt x="5944834" y="255489"/>
                </a:lnTo>
                <a:lnTo>
                  <a:pt x="5944834" y="337581"/>
                </a:lnTo>
                <a:lnTo>
                  <a:pt x="5949011" y="399305"/>
                </a:lnTo>
                <a:lnTo>
                  <a:pt x="5961130" y="452067"/>
                </a:lnTo>
                <a:lnTo>
                  <a:pt x="5980571" y="496092"/>
                </a:lnTo>
                <a:lnTo>
                  <a:pt x="6006717" y="531606"/>
                </a:lnTo>
                <a:lnTo>
                  <a:pt x="6038949" y="558836"/>
                </a:lnTo>
                <a:lnTo>
                  <a:pt x="6076650" y="578005"/>
                </a:lnTo>
                <a:lnTo>
                  <a:pt x="6119199" y="589342"/>
                </a:lnTo>
                <a:lnTo>
                  <a:pt x="6165979" y="593070"/>
                </a:lnTo>
                <a:lnTo>
                  <a:pt x="6213036" y="589342"/>
                </a:lnTo>
                <a:lnTo>
                  <a:pt x="6255793" y="578005"/>
                </a:lnTo>
                <a:lnTo>
                  <a:pt x="6293642" y="558836"/>
                </a:lnTo>
                <a:lnTo>
                  <a:pt x="6325974" y="531606"/>
                </a:lnTo>
                <a:lnTo>
                  <a:pt x="6352181" y="496092"/>
                </a:lnTo>
                <a:lnTo>
                  <a:pt x="6353007" y="494225"/>
                </a:lnTo>
                <a:lnTo>
                  <a:pt x="6165979" y="494225"/>
                </a:lnTo>
                <a:lnTo>
                  <a:pt x="6129122" y="488549"/>
                </a:lnTo>
                <a:lnTo>
                  <a:pt x="6100105" y="470931"/>
                </a:lnTo>
                <a:lnTo>
                  <a:pt x="6079130" y="440487"/>
                </a:lnTo>
                <a:lnTo>
                  <a:pt x="6066397" y="396332"/>
                </a:lnTo>
                <a:lnTo>
                  <a:pt x="6062108" y="337581"/>
                </a:lnTo>
                <a:lnTo>
                  <a:pt x="6062108" y="255489"/>
                </a:lnTo>
                <a:lnTo>
                  <a:pt x="6066397" y="196738"/>
                </a:lnTo>
                <a:lnTo>
                  <a:pt x="6079130" y="152583"/>
                </a:lnTo>
                <a:lnTo>
                  <a:pt x="6129122" y="104521"/>
                </a:lnTo>
                <a:lnTo>
                  <a:pt x="6165979" y="98845"/>
                </a:lnTo>
                <a:lnTo>
                  <a:pt x="6353332" y="98845"/>
                </a:lnTo>
                <a:lnTo>
                  <a:pt x="6352181" y="96242"/>
                </a:lnTo>
                <a:lnTo>
                  <a:pt x="6325974" y="60835"/>
                </a:lnTo>
                <a:lnTo>
                  <a:pt x="6293642" y="33793"/>
                </a:lnTo>
                <a:lnTo>
                  <a:pt x="6255793" y="14829"/>
                </a:lnTo>
                <a:lnTo>
                  <a:pt x="6213036" y="3659"/>
                </a:lnTo>
                <a:lnTo>
                  <a:pt x="6165979" y="0"/>
                </a:lnTo>
                <a:close/>
              </a:path>
              <a:path w="6910705" h="593090">
                <a:moveTo>
                  <a:pt x="6353332" y="98845"/>
                </a:moveTo>
                <a:lnTo>
                  <a:pt x="6165979" y="98845"/>
                </a:lnTo>
                <a:lnTo>
                  <a:pt x="6202924" y="104521"/>
                </a:lnTo>
                <a:lnTo>
                  <a:pt x="6232149" y="122139"/>
                </a:lnTo>
                <a:lnTo>
                  <a:pt x="6253372" y="152583"/>
                </a:lnTo>
                <a:lnTo>
                  <a:pt x="6266312" y="196738"/>
                </a:lnTo>
                <a:lnTo>
                  <a:pt x="6270688" y="255489"/>
                </a:lnTo>
                <a:lnTo>
                  <a:pt x="6270688" y="337581"/>
                </a:lnTo>
                <a:lnTo>
                  <a:pt x="6266312" y="396332"/>
                </a:lnTo>
                <a:lnTo>
                  <a:pt x="6253372" y="440487"/>
                </a:lnTo>
                <a:lnTo>
                  <a:pt x="6202924" y="488549"/>
                </a:lnTo>
                <a:lnTo>
                  <a:pt x="6165979" y="494225"/>
                </a:lnTo>
                <a:lnTo>
                  <a:pt x="6353007" y="494225"/>
                </a:lnTo>
                <a:lnTo>
                  <a:pt x="6371654" y="452067"/>
                </a:lnTo>
                <a:lnTo>
                  <a:pt x="6383784" y="399305"/>
                </a:lnTo>
                <a:lnTo>
                  <a:pt x="6387962" y="337581"/>
                </a:lnTo>
                <a:lnTo>
                  <a:pt x="6387962" y="255489"/>
                </a:lnTo>
                <a:lnTo>
                  <a:pt x="6383784" y="193284"/>
                </a:lnTo>
                <a:lnTo>
                  <a:pt x="6371654" y="140296"/>
                </a:lnTo>
                <a:lnTo>
                  <a:pt x="6353332" y="98845"/>
                </a:lnTo>
                <a:close/>
              </a:path>
              <a:path w="6910705" h="593090">
                <a:moveTo>
                  <a:pt x="6573066" y="7539"/>
                </a:moveTo>
                <a:lnTo>
                  <a:pt x="6475897" y="7539"/>
                </a:lnTo>
                <a:lnTo>
                  <a:pt x="6475897" y="585531"/>
                </a:lnTo>
                <a:lnTo>
                  <a:pt x="6587307" y="585531"/>
                </a:lnTo>
                <a:lnTo>
                  <a:pt x="6587307" y="227846"/>
                </a:lnTo>
                <a:lnTo>
                  <a:pt x="6710441" y="227846"/>
                </a:lnTo>
                <a:lnTo>
                  <a:pt x="6573066" y="7539"/>
                </a:lnTo>
                <a:close/>
              </a:path>
              <a:path w="6910705" h="593090">
                <a:moveTo>
                  <a:pt x="6710441" y="227846"/>
                </a:moveTo>
                <a:lnTo>
                  <a:pt x="6587307" y="227846"/>
                </a:lnTo>
                <a:lnTo>
                  <a:pt x="6812640" y="585531"/>
                </a:lnTo>
                <a:lnTo>
                  <a:pt x="6910648" y="585531"/>
                </a:lnTo>
                <a:lnTo>
                  <a:pt x="6910648" y="370250"/>
                </a:lnTo>
                <a:lnTo>
                  <a:pt x="6799238" y="370250"/>
                </a:lnTo>
                <a:lnTo>
                  <a:pt x="6710441" y="227846"/>
                </a:lnTo>
                <a:close/>
              </a:path>
              <a:path w="6910705" h="593090">
                <a:moveTo>
                  <a:pt x="6910648" y="7539"/>
                </a:moveTo>
                <a:lnTo>
                  <a:pt x="6799238" y="7539"/>
                </a:lnTo>
                <a:lnTo>
                  <a:pt x="6799238" y="370250"/>
                </a:lnTo>
                <a:lnTo>
                  <a:pt x="6910648" y="370250"/>
                </a:lnTo>
                <a:lnTo>
                  <a:pt x="6910648" y="7539"/>
                </a:lnTo>
                <a:close/>
              </a:path>
            </a:pathLst>
          </a:custGeom>
          <a:solidFill>
            <a:srgbClr val="122145"/>
          </a:solidFill>
        </p:spPr>
        <p:txBody>
          <a:bodyPr wrap="square" lIns="0" tIns="0" rIns="0" bIns="0" rtlCol="0"/>
          <a:lstStyle/>
          <a:p>
            <a:endParaRPr/>
          </a:p>
        </p:txBody>
      </p:sp>
      <p:grpSp>
        <p:nvGrpSpPr>
          <p:cNvPr id="22" name="Group 21">
            <a:extLst>
              <a:ext uri="{FF2B5EF4-FFF2-40B4-BE49-F238E27FC236}">
                <a16:creationId xmlns:a16="http://schemas.microsoft.com/office/drawing/2014/main" id="{D647148F-4250-FC41-2FC9-980F89C52EF0}"/>
              </a:ext>
            </a:extLst>
          </p:cNvPr>
          <p:cNvGrpSpPr/>
          <p:nvPr/>
        </p:nvGrpSpPr>
        <p:grpSpPr>
          <a:xfrm>
            <a:off x="5151612" y="8506452"/>
            <a:ext cx="5363407" cy="1611689"/>
            <a:chOff x="5151612" y="8506452"/>
            <a:chExt cx="5363407" cy="1611689"/>
          </a:xfrm>
        </p:grpSpPr>
        <p:pic>
          <p:nvPicPr>
            <p:cNvPr id="5" name="object 5"/>
            <p:cNvPicPr/>
            <p:nvPr/>
          </p:nvPicPr>
          <p:blipFill>
            <a:blip r:embed="rId4" cstate="print"/>
            <a:stretch>
              <a:fillRect/>
            </a:stretch>
          </p:blipFill>
          <p:spPr>
            <a:xfrm>
              <a:off x="7864263" y="8506452"/>
              <a:ext cx="2650756" cy="1611689"/>
            </a:xfrm>
            <a:prstGeom prst="rect">
              <a:avLst/>
            </a:prstGeom>
          </p:spPr>
        </p:pic>
        <p:pic>
          <p:nvPicPr>
            <p:cNvPr id="6" name="object 6"/>
            <p:cNvPicPr/>
            <p:nvPr/>
          </p:nvPicPr>
          <p:blipFill>
            <a:blip r:embed="rId5" cstate="print"/>
            <a:stretch>
              <a:fillRect/>
            </a:stretch>
          </p:blipFill>
          <p:spPr>
            <a:xfrm>
              <a:off x="5151612" y="8795739"/>
              <a:ext cx="2477513" cy="1197894"/>
            </a:xfrm>
            <a:prstGeom prst="rect">
              <a:avLst/>
            </a:prstGeom>
          </p:spPr>
        </p:pic>
      </p:grpSp>
      <p:grpSp>
        <p:nvGrpSpPr>
          <p:cNvPr id="21" name="Group 20">
            <a:extLst>
              <a:ext uri="{FF2B5EF4-FFF2-40B4-BE49-F238E27FC236}">
                <a16:creationId xmlns:a16="http://schemas.microsoft.com/office/drawing/2014/main" id="{D987C429-3B16-C78E-1A36-4E78841D5292}"/>
              </a:ext>
            </a:extLst>
          </p:cNvPr>
          <p:cNvGrpSpPr/>
          <p:nvPr/>
        </p:nvGrpSpPr>
        <p:grpSpPr>
          <a:xfrm>
            <a:off x="1505336" y="3927377"/>
            <a:ext cx="12308470" cy="2252345"/>
            <a:chOff x="1505336" y="3927377"/>
            <a:chExt cx="12308470" cy="2252345"/>
          </a:xfrm>
        </p:grpSpPr>
        <p:sp>
          <p:nvSpPr>
            <p:cNvPr id="7" name="object 7"/>
            <p:cNvSpPr/>
            <p:nvPr/>
          </p:nvSpPr>
          <p:spPr>
            <a:xfrm>
              <a:off x="1505336" y="4183845"/>
              <a:ext cx="900430" cy="1109345"/>
            </a:xfrm>
            <a:custGeom>
              <a:avLst/>
              <a:gdLst/>
              <a:ahLst/>
              <a:cxnLst/>
              <a:rect l="l" t="t" r="r" b="b"/>
              <a:pathLst>
                <a:path w="900430" h="1109345">
                  <a:moveTo>
                    <a:pt x="318126" y="815409"/>
                  </a:moveTo>
                  <a:lnTo>
                    <a:pt x="106572" y="815409"/>
                  </a:lnTo>
                  <a:lnTo>
                    <a:pt x="60218" y="1108835"/>
                  </a:lnTo>
                  <a:lnTo>
                    <a:pt x="271813" y="1108835"/>
                  </a:lnTo>
                  <a:lnTo>
                    <a:pt x="318126" y="815409"/>
                  </a:lnTo>
                  <a:close/>
                </a:path>
                <a:path w="900430" h="1109345">
                  <a:moveTo>
                    <a:pt x="707329" y="815409"/>
                  </a:moveTo>
                  <a:lnTo>
                    <a:pt x="497304" y="815409"/>
                  </a:lnTo>
                  <a:lnTo>
                    <a:pt x="449420" y="1108835"/>
                  </a:lnTo>
                  <a:lnTo>
                    <a:pt x="660985" y="1108835"/>
                  </a:lnTo>
                  <a:lnTo>
                    <a:pt x="707329" y="815409"/>
                  </a:lnTo>
                  <a:close/>
                </a:path>
                <a:path w="900430" h="1109345">
                  <a:moveTo>
                    <a:pt x="844770" y="627017"/>
                  </a:moveTo>
                  <a:lnTo>
                    <a:pt x="0" y="627017"/>
                  </a:lnTo>
                  <a:lnTo>
                    <a:pt x="0" y="815409"/>
                  </a:lnTo>
                  <a:lnTo>
                    <a:pt x="844770" y="815409"/>
                  </a:lnTo>
                  <a:lnTo>
                    <a:pt x="844770" y="627017"/>
                  </a:lnTo>
                  <a:close/>
                </a:path>
                <a:path w="900430" h="1109345">
                  <a:moveTo>
                    <a:pt x="373737" y="460216"/>
                  </a:moveTo>
                  <a:lnTo>
                    <a:pt x="162183" y="460216"/>
                  </a:lnTo>
                  <a:lnTo>
                    <a:pt x="137472" y="627017"/>
                  </a:lnTo>
                  <a:lnTo>
                    <a:pt x="347497" y="627017"/>
                  </a:lnTo>
                  <a:lnTo>
                    <a:pt x="373737" y="460216"/>
                  </a:lnTo>
                  <a:close/>
                </a:path>
                <a:path w="900430" h="1109345">
                  <a:moveTo>
                    <a:pt x="762940" y="460216"/>
                  </a:moveTo>
                  <a:lnTo>
                    <a:pt x="551354" y="460216"/>
                  </a:lnTo>
                  <a:lnTo>
                    <a:pt x="526633" y="627017"/>
                  </a:lnTo>
                  <a:lnTo>
                    <a:pt x="738197" y="627017"/>
                  </a:lnTo>
                  <a:lnTo>
                    <a:pt x="762940" y="460216"/>
                  </a:lnTo>
                  <a:close/>
                </a:path>
                <a:path w="900430" h="1109345">
                  <a:moveTo>
                    <a:pt x="900380" y="273311"/>
                  </a:moveTo>
                  <a:lnTo>
                    <a:pt x="54050" y="273311"/>
                  </a:lnTo>
                  <a:lnTo>
                    <a:pt x="54050" y="460216"/>
                  </a:lnTo>
                  <a:lnTo>
                    <a:pt x="900380" y="460216"/>
                  </a:lnTo>
                  <a:lnTo>
                    <a:pt x="900380" y="273311"/>
                  </a:lnTo>
                  <a:close/>
                </a:path>
                <a:path w="900430" h="1109345">
                  <a:moveTo>
                    <a:pt x="446342" y="0"/>
                  </a:moveTo>
                  <a:lnTo>
                    <a:pt x="234746" y="0"/>
                  </a:lnTo>
                  <a:lnTo>
                    <a:pt x="191512" y="273311"/>
                  </a:lnTo>
                  <a:lnTo>
                    <a:pt x="403108" y="273311"/>
                  </a:lnTo>
                  <a:lnTo>
                    <a:pt x="446342" y="0"/>
                  </a:lnTo>
                  <a:close/>
                </a:path>
                <a:path w="900430" h="1109345">
                  <a:moveTo>
                    <a:pt x="835482" y="0"/>
                  </a:moveTo>
                  <a:lnTo>
                    <a:pt x="625478" y="0"/>
                  </a:lnTo>
                  <a:lnTo>
                    <a:pt x="582212" y="273311"/>
                  </a:lnTo>
                  <a:lnTo>
                    <a:pt x="793808" y="273311"/>
                  </a:lnTo>
                  <a:lnTo>
                    <a:pt x="835482" y="0"/>
                  </a:lnTo>
                  <a:close/>
                </a:path>
              </a:pathLst>
            </a:custGeom>
            <a:solidFill>
              <a:srgbClr val="FFFFFF"/>
            </a:solidFill>
          </p:spPr>
          <p:txBody>
            <a:bodyPr wrap="square" lIns="0" tIns="0" rIns="0" bIns="0" rtlCol="0"/>
            <a:lstStyle/>
            <a:p>
              <a:endParaRPr/>
            </a:p>
          </p:txBody>
        </p:sp>
        <p:sp>
          <p:nvSpPr>
            <p:cNvPr id="8" name="object 8"/>
            <p:cNvSpPr/>
            <p:nvPr/>
          </p:nvSpPr>
          <p:spPr>
            <a:xfrm>
              <a:off x="2597154" y="4193080"/>
              <a:ext cx="798830" cy="1099820"/>
            </a:xfrm>
            <a:custGeom>
              <a:avLst/>
              <a:gdLst/>
              <a:ahLst/>
              <a:cxnLst/>
              <a:rect l="l" t="t" r="r" b="b"/>
              <a:pathLst>
                <a:path w="798829" h="1099820">
                  <a:moveTo>
                    <a:pt x="396909" y="0"/>
                  </a:moveTo>
                  <a:lnTo>
                    <a:pt x="0" y="0"/>
                  </a:lnTo>
                  <a:lnTo>
                    <a:pt x="0" y="1099600"/>
                  </a:lnTo>
                  <a:lnTo>
                    <a:pt x="396909" y="1099600"/>
                  </a:lnTo>
                  <a:lnTo>
                    <a:pt x="453052" y="1096860"/>
                  </a:lnTo>
                  <a:lnTo>
                    <a:pt x="506840" y="1088499"/>
                  </a:lnTo>
                  <a:lnTo>
                    <a:pt x="557712" y="1074304"/>
                  </a:lnTo>
                  <a:lnTo>
                    <a:pt x="605108" y="1054063"/>
                  </a:lnTo>
                  <a:lnTo>
                    <a:pt x="648469" y="1027561"/>
                  </a:lnTo>
                  <a:lnTo>
                    <a:pt x="687235" y="994587"/>
                  </a:lnTo>
                  <a:lnTo>
                    <a:pt x="720376" y="956439"/>
                  </a:lnTo>
                  <a:lnTo>
                    <a:pt x="746252" y="916263"/>
                  </a:lnTo>
                  <a:lnTo>
                    <a:pt x="750032" y="908118"/>
                  </a:lnTo>
                  <a:lnTo>
                    <a:pt x="214684" y="908118"/>
                  </a:lnTo>
                  <a:lnTo>
                    <a:pt x="214684" y="191522"/>
                  </a:lnTo>
                  <a:lnTo>
                    <a:pt x="750601" y="191522"/>
                  </a:lnTo>
                  <a:lnTo>
                    <a:pt x="746252" y="182384"/>
                  </a:lnTo>
                  <a:lnTo>
                    <a:pt x="720376" y="142912"/>
                  </a:lnTo>
                  <a:lnTo>
                    <a:pt x="687235" y="105022"/>
                  </a:lnTo>
                  <a:lnTo>
                    <a:pt x="648469" y="72047"/>
                  </a:lnTo>
                  <a:lnTo>
                    <a:pt x="605108" y="45544"/>
                  </a:lnTo>
                  <a:lnTo>
                    <a:pt x="557712" y="25300"/>
                  </a:lnTo>
                  <a:lnTo>
                    <a:pt x="506840" y="11103"/>
                  </a:lnTo>
                  <a:lnTo>
                    <a:pt x="453052" y="2740"/>
                  </a:lnTo>
                  <a:lnTo>
                    <a:pt x="396909" y="0"/>
                  </a:lnTo>
                  <a:close/>
                </a:path>
                <a:path w="798829" h="1099820">
                  <a:moveTo>
                    <a:pt x="750601" y="191522"/>
                  </a:moveTo>
                  <a:lnTo>
                    <a:pt x="376836" y="191522"/>
                  </a:lnTo>
                  <a:lnTo>
                    <a:pt x="427987" y="195841"/>
                  </a:lnTo>
                  <a:lnTo>
                    <a:pt x="471032" y="208703"/>
                  </a:lnTo>
                  <a:lnTo>
                    <a:pt x="507135" y="229963"/>
                  </a:lnTo>
                  <a:lnTo>
                    <a:pt x="537460" y="259479"/>
                  </a:lnTo>
                  <a:lnTo>
                    <a:pt x="567312" y="318443"/>
                  </a:lnTo>
                  <a:lnTo>
                    <a:pt x="575676" y="358312"/>
                  </a:lnTo>
                  <a:lnTo>
                    <a:pt x="580694" y="407963"/>
                  </a:lnTo>
                  <a:lnTo>
                    <a:pt x="583139" y="469541"/>
                  </a:lnTo>
                  <a:lnTo>
                    <a:pt x="583783" y="545187"/>
                  </a:lnTo>
                  <a:lnTo>
                    <a:pt x="583139" y="621510"/>
                  </a:lnTo>
                  <a:lnTo>
                    <a:pt x="580694" y="684797"/>
                  </a:lnTo>
                  <a:lnTo>
                    <a:pt x="575676" y="736676"/>
                  </a:lnTo>
                  <a:lnTo>
                    <a:pt x="567312" y="778777"/>
                  </a:lnTo>
                  <a:lnTo>
                    <a:pt x="537460" y="840162"/>
                  </a:lnTo>
                  <a:lnTo>
                    <a:pt x="507135" y="869665"/>
                  </a:lnTo>
                  <a:lnTo>
                    <a:pt x="471032" y="890927"/>
                  </a:lnTo>
                  <a:lnTo>
                    <a:pt x="427987" y="903795"/>
                  </a:lnTo>
                  <a:lnTo>
                    <a:pt x="376836" y="908118"/>
                  </a:lnTo>
                  <a:lnTo>
                    <a:pt x="750032" y="908118"/>
                  </a:lnTo>
                  <a:lnTo>
                    <a:pt x="779766" y="830607"/>
                  </a:lnTo>
                  <a:lnTo>
                    <a:pt x="789184" y="785515"/>
                  </a:lnTo>
                  <a:lnTo>
                    <a:pt x="794894" y="739173"/>
                  </a:lnTo>
                  <a:lnTo>
                    <a:pt x="797787" y="691775"/>
                  </a:lnTo>
                  <a:lnTo>
                    <a:pt x="798752" y="643515"/>
                  </a:lnTo>
                  <a:lnTo>
                    <a:pt x="798679" y="594588"/>
                  </a:lnTo>
                  <a:lnTo>
                    <a:pt x="798457" y="545187"/>
                  </a:lnTo>
                  <a:lnTo>
                    <a:pt x="798679" y="496040"/>
                  </a:lnTo>
                  <a:lnTo>
                    <a:pt x="798752" y="447812"/>
                  </a:lnTo>
                  <a:lnTo>
                    <a:pt x="797787" y="400585"/>
                  </a:lnTo>
                  <a:lnTo>
                    <a:pt x="794894" y="354443"/>
                  </a:lnTo>
                  <a:lnTo>
                    <a:pt x="789184" y="309469"/>
                  </a:lnTo>
                  <a:lnTo>
                    <a:pt x="779766" y="265746"/>
                  </a:lnTo>
                  <a:lnTo>
                    <a:pt x="765752" y="223357"/>
                  </a:lnTo>
                  <a:lnTo>
                    <a:pt x="750601" y="191522"/>
                  </a:lnTo>
                  <a:close/>
                </a:path>
              </a:pathLst>
            </a:custGeom>
            <a:solidFill>
              <a:srgbClr val="FFFFFF"/>
            </a:solidFill>
          </p:spPr>
          <p:txBody>
            <a:bodyPr wrap="square" lIns="0" tIns="0" rIns="0" bIns="0" rtlCol="0"/>
            <a:lstStyle/>
            <a:p>
              <a:endParaRPr/>
            </a:p>
          </p:txBody>
        </p:sp>
        <p:sp>
          <p:nvSpPr>
            <p:cNvPr id="9" name="object 9"/>
            <p:cNvSpPr/>
            <p:nvPr/>
          </p:nvSpPr>
          <p:spPr>
            <a:xfrm>
              <a:off x="3604044" y="4193088"/>
              <a:ext cx="1750060" cy="1099820"/>
            </a:xfrm>
            <a:custGeom>
              <a:avLst/>
              <a:gdLst/>
              <a:ahLst/>
              <a:cxnLst/>
              <a:rect l="l" t="t" r="r" b="b"/>
              <a:pathLst>
                <a:path w="1750060" h="1099820">
                  <a:moveTo>
                    <a:pt x="832396" y="1099604"/>
                  </a:moveTo>
                  <a:lnTo>
                    <a:pt x="605243" y="660984"/>
                  </a:lnTo>
                  <a:lnTo>
                    <a:pt x="586867" y="625487"/>
                  </a:lnTo>
                  <a:lnTo>
                    <a:pt x="626084" y="608330"/>
                  </a:lnTo>
                  <a:lnTo>
                    <a:pt x="663181" y="585787"/>
                  </a:lnTo>
                  <a:lnTo>
                    <a:pt x="697204" y="557847"/>
                  </a:lnTo>
                  <a:lnTo>
                    <a:pt x="727202" y="524510"/>
                  </a:lnTo>
                  <a:lnTo>
                    <a:pt x="752195" y="485736"/>
                  </a:lnTo>
                  <a:lnTo>
                    <a:pt x="771245" y="441528"/>
                  </a:lnTo>
                  <a:lnTo>
                    <a:pt x="783374" y="391845"/>
                  </a:lnTo>
                  <a:lnTo>
                    <a:pt x="787628" y="336677"/>
                  </a:lnTo>
                  <a:lnTo>
                    <a:pt x="784885" y="291452"/>
                  </a:lnTo>
                  <a:lnTo>
                    <a:pt x="776757" y="247942"/>
                  </a:lnTo>
                  <a:lnTo>
                    <a:pt x="763384" y="206552"/>
                  </a:lnTo>
                  <a:lnTo>
                    <a:pt x="744905" y="167728"/>
                  </a:lnTo>
                  <a:lnTo>
                    <a:pt x="721474" y="131876"/>
                  </a:lnTo>
                  <a:lnTo>
                    <a:pt x="693229" y="99441"/>
                  </a:lnTo>
                  <a:lnTo>
                    <a:pt x="660323" y="70815"/>
                  </a:lnTo>
                  <a:lnTo>
                    <a:pt x="622896" y="46456"/>
                  </a:lnTo>
                  <a:lnTo>
                    <a:pt x="581088" y="26771"/>
                  </a:lnTo>
                  <a:lnTo>
                    <a:pt x="572960" y="24206"/>
                  </a:lnTo>
                  <a:lnTo>
                    <a:pt x="572960" y="336677"/>
                  </a:lnTo>
                  <a:lnTo>
                    <a:pt x="565785" y="384403"/>
                  </a:lnTo>
                  <a:lnTo>
                    <a:pt x="545185" y="424484"/>
                  </a:lnTo>
                  <a:lnTo>
                    <a:pt x="512584" y="455218"/>
                  </a:lnTo>
                  <a:lnTo>
                    <a:pt x="469366" y="474903"/>
                  </a:lnTo>
                  <a:lnTo>
                    <a:pt x="416979" y="481850"/>
                  </a:lnTo>
                  <a:lnTo>
                    <a:pt x="214642" y="481850"/>
                  </a:lnTo>
                  <a:lnTo>
                    <a:pt x="214642" y="191528"/>
                  </a:lnTo>
                  <a:lnTo>
                    <a:pt x="416979" y="191528"/>
                  </a:lnTo>
                  <a:lnTo>
                    <a:pt x="469366" y="198462"/>
                  </a:lnTo>
                  <a:lnTo>
                    <a:pt x="512584" y="218160"/>
                  </a:lnTo>
                  <a:lnTo>
                    <a:pt x="545185" y="248894"/>
                  </a:lnTo>
                  <a:lnTo>
                    <a:pt x="565785" y="288975"/>
                  </a:lnTo>
                  <a:lnTo>
                    <a:pt x="572960" y="336677"/>
                  </a:lnTo>
                  <a:lnTo>
                    <a:pt x="572960" y="24206"/>
                  </a:lnTo>
                  <a:lnTo>
                    <a:pt x="535063" y="12179"/>
                  </a:lnTo>
                  <a:lnTo>
                    <a:pt x="484936" y="3111"/>
                  </a:lnTo>
                  <a:lnTo>
                    <a:pt x="430885" y="0"/>
                  </a:lnTo>
                  <a:lnTo>
                    <a:pt x="0" y="0"/>
                  </a:lnTo>
                  <a:lnTo>
                    <a:pt x="0" y="1099604"/>
                  </a:lnTo>
                  <a:lnTo>
                    <a:pt x="214642" y="1099604"/>
                  </a:lnTo>
                  <a:lnTo>
                    <a:pt x="214642" y="660984"/>
                  </a:lnTo>
                  <a:lnTo>
                    <a:pt x="369100" y="660984"/>
                  </a:lnTo>
                  <a:lnTo>
                    <a:pt x="583780" y="1099604"/>
                  </a:lnTo>
                  <a:lnTo>
                    <a:pt x="832396" y="1099604"/>
                  </a:lnTo>
                  <a:close/>
                </a:path>
                <a:path w="1750060" h="1099820">
                  <a:moveTo>
                    <a:pt x="1749729" y="12"/>
                  </a:moveTo>
                  <a:lnTo>
                    <a:pt x="1516494" y="12"/>
                  </a:lnTo>
                  <a:lnTo>
                    <a:pt x="1314196" y="443268"/>
                  </a:lnTo>
                  <a:lnTo>
                    <a:pt x="1108811" y="12"/>
                  </a:lnTo>
                  <a:lnTo>
                    <a:pt x="875588" y="12"/>
                  </a:lnTo>
                  <a:lnTo>
                    <a:pt x="1206093" y="648652"/>
                  </a:lnTo>
                  <a:lnTo>
                    <a:pt x="1206093" y="1099616"/>
                  </a:lnTo>
                  <a:lnTo>
                    <a:pt x="1419212" y="1099616"/>
                  </a:lnTo>
                  <a:lnTo>
                    <a:pt x="1419212" y="648652"/>
                  </a:lnTo>
                  <a:lnTo>
                    <a:pt x="1749729" y="12"/>
                  </a:lnTo>
                  <a:close/>
                </a:path>
              </a:pathLst>
            </a:custGeom>
            <a:solidFill>
              <a:srgbClr val="FFFFFF"/>
            </a:solidFill>
          </p:spPr>
          <p:txBody>
            <a:bodyPr wrap="square" lIns="0" tIns="0" rIns="0" bIns="0" rtlCol="0"/>
            <a:lstStyle/>
            <a:p>
              <a:endParaRPr/>
            </a:p>
          </p:txBody>
        </p:sp>
        <p:sp>
          <p:nvSpPr>
            <p:cNvPr id="10" name="object 10"/>
            <p:cNvSpPr/>
            <p:nvPr/>
          </p:nvSpPr>
          <p:spPr>
            <a:xfrm>
              <a:off x="5475722" y="4193093"/>
              <a:ext cx="996315" cy="1099820"/>
            </a:xfrm>
            <a:custGeom>
              <a:avLst/>
              <a:gdLst/>
              <a:ahLst/>
              <a:cxnLst/>
              <a:rect l="l" t="t" r="r" b="b"/>
              <a:pathLst>
                <a:path w="996314" h="1099820">
                  <a:moveTo>
                    <a:pt x="996116" y="0"/>
                  </a:moveTo>
                  <a:lnTo>
                    <a:pt x="784552" y="0"/>
                  </a:lnTo>
                  <a:lnTo>
                    <a:pt x="498832" y="594557"/>
                  </a:lnTo>
                  <a:lnTo>
                    <a:pt x="211564" y="0"/>
                  </a:lnTo>
                  <a:lnTo>
                    <a:pt x="0" y="0"/>
                  </a:lnTo>
                  <a:lnTo>
                    <a:pt x="0" y="1099600"/>
                  </a:lnTo>
                  <a:lnTo>
                    <a:pt x="214653" y="1099600"/>
                  </a:lnTo>
                  <a:lnTo>
                    <a:pt x="214653" y="458687"/>
                  </a:lnTo>
                  <a:lnTo>
                    <a:pt x="426206" y="875659"/>
                  </a:lnTo>
                  <a:lnTo>
                    <a:pt x="571406" y="875659"/>
                  </a:lnTo>
                  <a:lnTo>
                    <a:pt x="781463" y="458687"/>
                  </a:lnTo>
                  <a:lnTo>
                    <a:pt x="781463" y="1099600"/>
                  </a:lnTo>
                  <a:lnTo>
                    <a:pt x="996116" y="1099600"/>
                  </a:lnTo>
                  <a:lnTo>
                    <a:pt x="996116" y="0"/>
                  </a:lnTo>
                  <a:close/>
                </a:path>
              </a:pathLst>
            </a:custGeom>
            <a:solidFill>
              <a:srgbClr val="FFFFFF"/>
            </a:solidFill>
          </p:spPr>
          <p:txBody>
            <a:bodyPr wrap="square" lIns="0" tIns="0" rIns="0" bIns="0" rtlCol="0"/>
            <a:lstStyle/>
            <a:p>
              <a:endParaRPr/>
            </a:p>
          </p:txBody>
        </p:sp>
        <p:sp>
          <p:nvSpPr>
            <p:cNvPr id="11" name="object 11"/>
            <p:cNvSpPr/>
            <p:nvPr/>
          </p:nvSpPr>
          <p:spPr>
            <a:xfrm>
              <a:off x="6717322" y="4193101"/>
              <a:ext cx="724535" cy="1099820"/>
            </a:xfrm>
            <a:custGeom>
              <a:avLst/>
              <a:gdLst/>
              <a:ahLst/>
              <a:cxnLst/>
              <a:rect l="l" t="t" r="r" b="b"/>
              <a:pathLst>
                <a:path w="724534" h="1099820">
                  <a:moveTo>
                    <a:pt x="724293" y="0"/>
                  </a:moveTo>
                  <a:lnTo>
                    <a:pt x="0" y="0"/>
                  </a:lnTo>
                  <a:lnTo>
                    <a:pt x="0" y="191770"/>
                  </a:lnTo>
                  <a:lnTo>
                    <a:pt x="0" y="449580"/>
                  </a:lnTo>
                  <a:lnTo>
                    <a:pt x="0" y="641350"/>
                  </a:lnTo>
                  <a:lnTo>
                    <a:pt x="0" y="908050"/>
                  </a:lnTo>
                  <a:lnTo>
                    <a:pt x="0" y="1099820"/>
                  </a:lnTo>
                  <a:lnTo>
                    <a:pt x="724293" y="1099820"/>
                  </a:lnTo>
                  <a:lnTo>
                    <a:pt x="724293" y="908050"/>
                  </a:lnTo>
                  <a:lnTo>
                    <a:pt x="214642" y="908050"/>
                  </a:lnTo>
                  <a:lnTo>
                    <a:pt x="214642" y="641350"/>
                  </a:lnTo>
                  <a:lnTo>
                    <a:pt x="648614" y="641350"/>
                  </a:lnTo>
                  <a:lnTo>
                    <a:pt x="648614" y="449580"/>
                  </a:lnTo>
                  <a:lnTo>
                    <a:pt x="214642" y="449580"/>
                  </a:lnTo>
                  <a:lnTo>
                    <a:pt x="214642" y="191770"/>
                  </a:lnTo>
                  <a:lnTo>
                    <a:pt x="724293" y="191770"/>
                  </a:lnTo>
                  <a:lnTo>
                    <a:pt x="724293" y="0"/>
                  </a:lnTo>
                  <a:close/>
                </a:path>
              </a:pathLst>
            </a:custGeom>
            <a:solidFill>
              <a:srgbClr val="FFFFFF"/>
            </a:solidFill>
          </p:spPr>
          <p:txBody>
            <a:bodyPr wrap="square" lIns="0" tIns="0" rIns="0" bIns="0" rtlCol="0"/>
            <a:lstStyle/>
            <a:p>
              <a:endParaRPr/>
            </a:p>
          </p:txBody>
        </p:sp>
        <p:sp>
          <p:nvSpPr>
            <p:cNvPr id="12" name="object 12"/>
            <p:cNvSpPr/>
            <p:nvPr/>
          </p:nvSpPr>
          <p:spPr>
            <a:xfrm>
              <a:off x="7541961" y="4183845"/>
              <a:ext cx="809625" cy="1118235"/>
            </a:xfrm>
            <a:custGeom>
              <a:avLst/>
              <a:gdLst/>
              <a:ahLst/>
              <a:cxnLst/>
              <a:rect l="l" t="t" r="r" b="b"/>
              <a:pathLst>
                <a:path w="809625" h="1118235">
                  <a:moveTo>
                    <a:pt x="426238" y="0"/>
                  </a:moveTo>
                  <a:lnTo>
                    <a:pt x="368746" y="2817"/>
                  </a:lnTo>
                  <a:lnTo>
                    <a:pt x="315296" y="11088"/>
                  </a:lnTo>
                  <a:lnTo>
                    <a:pt x="266070" y="24538"/>
                  </a:lnTo>
                  <a:lnTo>
                    <a:pt x="221250" y="42894"/>
                  </a:lnTo>
                  <a:lnTo>
                    <a:pt x="181019" y="65883"/>
                  </a:lnTo>
                  <a:lnTo>
                    <a:pt x="145559" y="93231"/>
                  </a:lnTo>
                  <a:lnTo>
                    <a:pt x="115054" y="124665"/>
                  </a:lnTo>
                  <a:lnTo>
                    <a:pt x="89686" y="159912"/>
                  </a:lnTo>
                  <a:lnTo>
                    <a:pt x="69637" y="198699"/>
                  </a:lnTo>
                  <a:lnTo>
                    <a:pt x="55090" y="240751"/>
                  </a:lnTo>
                  <a:lnTo>
                    <a:pt x="46228" y="285796"/>
                  </a:lnTo>
                  <a:lnTo>
                    <a:pt x="43234" y="333560"/>
                  </a:lnTo>
                  <a:lnTo>
                    <a:pt x="46387" y="386595"/>
                  </a:lnTo>
                  <a:lnTo>
                    <a:pt x="55844" y="434585"/>
                  </a:lnTo>
                  <a:lnTo>
                    <a:pt x="71602" y="477682"/>
                  </a:lnTo>
                  <a:lnTo>
                    <a:pt x="93658" y="516035"/>
                  </a:lnTo>
                  <a:lnTo>
                    <a:pt x="122006" y="549794"/>
                  </a:lnTo>
                  <a:lnTo>
                    <a:pt x="154110" y="576311"/>
                  </a:lnTo>
                  <a:lnTo>
                    <a:pt x="191249" y="598535"/>
                  </a:lnTo>
                  <a:lnTo>
                    <a:pt x="233648" y="616613"/>
                  </a:lnTo>
                  <a:lnTo>
                    <a:pt x="281531" y="630690"/>
                  </a:lnTo>
                  <a:lnTo>
                    <a:pt x="335120" y="640912"/>
                  </a:lnTo>
                  <a:lnTo>
                    <a:pt x="467943" y="659424"/>
                  </a:lnTo>
                  <a:lnTo>
                    <a:pt x="501606" y="665897"/>
                  </a:lnTo>
                  <a:lnTo>
                    <a:pt x="548081" y="684635"/>
                  </a:lnTo>
                  <a:lnTo>
                    <a:pt x="580327" y="716213"/>
                  </a:lnTo>
                  <a:lnTo>
                    <a:pt x="597185" y="762973"/>
                  </a:lnTo>
                  <a:lnTo>
                    <a:pt x="599238" y="790687"/>
                  </a:lnTo>
                  <a:lnTo>
                    <a:pt x="593616" y="831321"/>
                  </a:lnTo>
                  <a:lnTo>
                    <a:pt x="549417" y="891654"/>
                  </a:lnTo>
                  <a:lnTo>
                    <a:pt x="511361" y="910925"/>
                  </a:lnTo>
                  <a:lnTo>
                    <a:pt x="463014" y="922645"/>
                  </a:lnTo>
                  <a:lnTo>
                    <a:pt x="404636" y="926600"/>
                  </a:lnTo>
                  <a:lnTo>
                    <a:pt x="354393" y="924562"/>
                  </a:lnTo>
                  <a:lnTo>
                    <a:pt x="305909" y="918021"/>
                  </a:lnTo>
                  <a:lnTo>
                    <a:pt x="259657" y="906333"/>
                  </a:lnTo>
                  <a:lnTo>
                    <a:pt x="216105" y="888855"/>
                  </a:lnTo>
                  <a:lnTo>
                    <a:pt x="175726" y="864943"/>
                  </a:lnTo>
                  <a:lnTo>
                    <a:pt x="138990" y="833953"/>
                  </a:lnTo>
                  <a:lnTo>
                    <a:pt x="0" y="972912"/>
                  </a:lnTo>
                  <a:lnTo>
                    <a:pt x="36758" y="1006774"/>
                  </a:lnTo>
                  <a:lnTo>
                    <a:pt x="75064" y="1035462"/>
                  </a:lnTo>
                  <a:lnTo>
                    <a:pt x="115097" y="1059295"/>
                  </a:lnTo>
                  <a:lnTo>
                    <a:pt x="157034" y="1078590"/>
                  </a:lnTo>
                  <a:lnTo>
                    <a:pt x="201055" y="1093665"/>
                  </a:lnTo>
                  <a:lnTo>
                    <a:pt x="247338" y="1104837"/>
                  </a:lnTo>
                  <a:lnTo>
                    <a:pt x="296062" y="1112424"/>
                  </a:lnTo>
                  <a:lnTo>
                    <a:pt x="347406" y="1116743"/>
                  </a:lnTo>
                  <a:lnTo>
                    <a:pt x="401547" y="1118112"/>
                  </a:lnTo>
                  <a:lnTo>
                    <a:pt x="453660" y="1115986"/>
                  </a:lnTo>
                  <a:lnTo>
                    <a:pt x="503568" y="1109659"/>
                  </a:lnTo>
                  <a:lnTo>
                    <a:pt x="550928" y="1099206"/>
                  </a:lnTo>
                  <a:lnTo>
                    <a:pt x="595399" y="1084705"/>
                  </a:lnTo>
                  <a:lnTo>
                    <a:pt x="636640" y="1066230"/>
                  </a:lnTo>
                  <a:lnTo>
                    <a:pt x="674308" y="1043858"/>
                  </a:lnTo>
                  <a:lnTo>
                    <a:pt x="708062" y="1017664"/>
                  </a:lnTo>
                  <a:lnTo>
                    <a:pt x="737561" y="987726"/>
                  </a:lnTo>
                  <a:lnTo>
                    <a:pt x="762463" y="954119"/>
                  </a:lnTo>
                  <a:lnTo>
                    <a:pt x="782425" y="916919"/>
                  </a:lnTo>
                  <a:lnTo>
                    <a:pt x="797107" y="876201"/>
                  </a:lnTo>
                  <a:lnTo>
                    <a:pt x="806167" y="832043"/>
                  </a:lnTo>
                  <a:lnTo>
                    <a:pt x="809263" y="784520"/>
                  </a:lnTo>
                  <a:lnTo>
                    <a:pt x="806061" y="728249"/>
                  </a:lnTo>
                  <a:lnTo>
                    <a:pt x="796258" y="676424"/>
                  </a:lnTo>
                  <a:lnTo>
                    <a:pt x="779560" y="629414"/>
                  </a:lnTo>
                  <a:lnTo>
                    <a:pt x="755669" y="587591"/>
                  </a:lnTo>
                  <a:lnTo>
                    <a:pt x="724292" y="551323"/>
                  </a:lnTo>
                  <a:lnTo>
                    <a:pt x="694303" y="527222"/>
                  </a:lnTo>
                  <a:lnTo>
                    <a:pt x="659271" y="506752"/>
                  </a:lnTo>
                  <a:lnTo>
                    <a:pt x="618235" y="489838"/>
                  </a:lnTo>
                  <a:lnTo>
                    <a:pt x="570231" y="476406"/>
                  </a:lnTo>
                  <a:lnTo>
                    <a:pt x="514298" y="466383"/>
                  </a:lnTo>
                  <a:lnTo>
                    <a:pt x="384553" y="447871"/>
                  </a:lnTo>
                  <a:lnTo>
                    <a:pt x="352772" y="441331"/>
                  </a:lnTo>
                  <a:lnTo>
                    <a:pt x="301371" y="418978"/>
                  </a:lnTo>
                  <a:lnTo>
                    <a:pt x="267788" y="387098"/>
                  </a:lnTo>
                  <a:lnTo>
                    <a:pt x="251993" y="346858"/>
                  </a:lnTo>
                  <a:lnTo>
                    <a:pt x="250180" y="325864"/>
                  </a:lnTo>
                  <a:lnTo>
                    <a:pt x="256878" y="282343"/>
                  </a:lnTo>
                  <a:lnTo>
                    <a:pt x="277069" y="244233"/>
                  </a:lnTo>
                  <a:lnTo>
                    <a:pt x="310898" y="213981"/>
                  </a:lnTo>
                  <a:lnTo>
                    <a:pt x="358513" y="194035"/>
                  </a:lnTo>
                  <a:lnTo>
                    <a:pt x="420060" y="186842"/>
                  </a:lnTo>
                  <a:lnTo>
                    <a:pt x="464719" y="188339"/>
                  </a:lnTo>
                  <a:lnTo>
                    <a:pt x="510780" y="194361"/>
                  </a:lnTo>
                  <a:lnTo>
                    <a:pt x="557062" y="207202"/>
                  </a:lnTo>
                  <a:lnTo>
                    <a:pt x="602379" y="229158"/>
                  </a:lnTo>
                  <a:lnTo>
                    <a:pt x="645551" y="262526"/>
                  </a:lnTo>
                  <a:lnTo>
                    <a:pt x="781463" y="128174"/>
                  </a:lnTo>
                  <a:lnTo>
                    <a:pt x="745354" y="96508"/>
                  </a:lnTo>
                  <a:lnTo>
                    <a:pt x="707493" y="69711"/>
                  </a:lnTo>
                  <a:lnTo>
                    <a:pt x="667570" y="47581"/>
                  </a:lnTo>
                  <a:lnTo>
                    <a:pt x="625278" y="29921"/>
                  </a:lnTo>
                  <a:lnTo>
                    <a:pt x="580307" y="16532"/>
                  </a:lnTo>
                  <a:lnTo>
                    <a:pt x="532349" y="7215"/>
                  </a:lnTo>
                  <a:lnTo>
                    <a:pt x="481096" y="1770"/>
                  </a:lnTo>
                  <a:lnTo>
                    <a:pt x="426238" y="0"/>
                  </a:lnTo>
                  <a:close/>
                </a:path>
              </a:pathLst>
            </a:custGeom>
            <a:solidFill>
              <a:srgbClr val="FFFFFF"/>
            </a:solidFill>
          </p:spPr>
          <p:txBody>
            <a:bodyPr wrap="square" lIns="0" tIns="0" rIns="0" bIns="0" rtlCol="0"/>
            <a:lstStyle/>
            <a:p>
              <a:endParaRPr/>
            </a:p>
          </p:txBody>
        </p:sp>
        <p:sp>
          <p:nvSpPr>
            <p:cNvPr id="13" name="object 13"/>
            <p:cNvSpPr/>
            <p:nvPr/>
          </p:nvSpPr>
          <p:spPr>
            <a:xfrm>
              <a:off x="8460791" y="4193101"/>
              <a:ext cx="789305" cy="1099820"/>
            </a:xfrm>
            <a:custGeom>
              <a:avLst/>
              <a:gdLst/>
              <a:ahLst/>
              <a:cxnLst/>
              <a:rect l="l" t="t" r="r" b="b"/>
              <a:pathLst>
                <a:path w="789304" h="1099820">
                  <a:moveTo>
                    <a:pt x="789190" y="0"/>
                  </a:moveTo>
                  <a:lnTo>
                    <a:pt x="0" y="0"/>
                  </a:lnTo>
                  <a:lnTo>
                    <a:pt x="0" y="191770"/>
                  </a:lnTo>
                  <a:lnTo>
                    <a:pt x="287274" y="191770"/>
                  </a:lnTo>
                  <a:lnTo>
                    <a:pt x="287274" y="1099820"/>
                  </a:lnTo>
                  <a:lnTo>
                    <a:pt x="501916" y="1099820"/>
                  </a:lnTo>
                  <a:lnTo>
                    <a:pt x="501916" y="191770"/>
                  </a:lnTo>
                  <a:lnTo>
                    <a:pt x="789190" y="191770"/>
                  </a:lnTo>
                  <a:lnTo>
                    <a:pt x="789190" y="0"/>
                  </a:lnTo>
                  <a:close/>
                </a:path>
              </a:pathLst>
            </a:custGeom>
            <a:solidFill>
              <a:srgbClr val="FFFFFF"/>
            </a:solidFill>
          </p:spPr>
          <p:txBody>
            <a:bodyPr wrap="square" lIns="0" tIns="0" rIns="0" bIns="0" rtlCol="0"/>
            <a:lstStyle/>
            <a:p>
              <a:endParaRPr/>
            </a:p>
          </p:txBody>
        </p:sp>
        <p:sp>
          <p:nvSpPr>
            <p:cNvPr id="14" name="object 14"/>
            <p:cNvSpPr/>
            <p:nvPr/>
          </p:nvSpPr>
          <p:spPr>
            <a:xfrm>
              <a:off x="9413633" y="4193101"/>
              <a:ext cx="724535" cy="1099820"/>
            </a:xfrm>
            <a:custGeom>
              <a:avLst/>
              <a:gdLst/>
              <a:ahLst/>
              <a:cxnLst/>
              <a:rect l="l" t="t" r="r" b="b"/>
              <a:pathLst>
                <a:path w="724534" h="1099820">
                  <a:moveTo>
                    <a:pt x="724293" y="0"/>
                  </a:moveTo>
                  <a:lnTo>
                    <a:pt x="0" y="0"/>
                  </a:lnTo>
                  <a:lnTo>
                    <a:pt x="0" y="191770"/>
                  </a:lnTo>
                  <a:lnTo>
                    <a:pt x="0" y="449580"/>
                  </a:lnTo>
                  <a:lnTo>
                    <a:pt x="0" y="641350"/>
                  </a:lnTo>
                  <a:lnTo>
                    <a:pt x="0" y="908050"/>
                  </a:lnTo>
                  <a:lnTo>
                    <a:pt x="0" y="1099820"/>
                  </a:lnTo>
                  <a:lnTo>
                    <a:pt x="724293" y="1099820"/>
                  </a:lnTo>
                  <a:lnTo>
                    <a:pt x="724293" y="908050"/>
                  </a:lnTo>
                  <a:lnTo>
                    <a:pt x="214642" y="908050"/>
                  </a:lnTo>
                  <a:lnTo>
                    <a:pt x="214642" y="641350"/>
                  </a:lnTo>
                  <a:lnTo>
                    <a:pt x="648639" y="641350"/>
                  </a:lnTo>
                  <a:lnTo>
                    <a:pt x="648639" y="449580"/>
                  </a:lnTo>
                  <a:lnTo>
                    <a:pt x="214642" y="449580"/>
                  </a:lnTo>
                  <a:lnTo>
                    <a:pt x="214642" y="191770"/>
                  </a:lnTo>
                  <a:lnTo>
                    <a:pt x="724293" y="191770"/>
                  </a:lnTo>
                  <a:lnTo>
                    <a:pt x="724293" y="0"/>
                  </a:lnTo>
                  <a:close/>
                </a:path>
              </a:pathLst>
            </a:custGeom>
            <a:solidFill>
              <a:srgbClr val="FFFFFF"/>
            </a:solidFill>
          </p:spPr>
          <p:txBody>
            <a:bodyPr wrap="square" lIns="0" tIns="0" rIns="0" bIns="0" rtlCol="0"/>
            <a:lstStyle/>
            <a:p>
              <a:endParaRPr/>
            </a:p>
          </p:txBody>
        </p:sp>
        <p:sp>
          <p:nvSpPr>
            <p:cNvPr id="15" name="object 15"/>
            <p:cNvSpPr/>
            <p:nvPr/>
          </p:nvSpPr>
          <p:spPr>
            <a:xfrm>
              <a:off x="10337145" y="4193084"/>
              <a:ext cx="832485" cy="1099820"/>
            </a:xfrm>
            <a:custGeom>
              <a:avLst/>
              <a:gdLst/>
              <a:ahLst/>
              <a:cxnLst/>
              <a:rect l="l" t="t" r="r" b="b"/>
              <a:pathLst>
                <a:path w="832484" h="1099820">
                  <a:moveTo>
                    <a:pt x="430845" y="0"/>
                  </a:moveTo>
                  <a:lnTo>
                    <a:pt x="0" y="0"/>
                  </a:lnTo>
                  <a:lnTo>
                    <a:pt x="0" y="1099600"/>
                  </a:lnTo>
                  <a:lnTo>
                    <a:pt x="214642" y="1099600"/>
                  </a:lnTo>
                  <a:lnTo>
                    <a:pt x="214642" y="660985"/>
                  </a:lnTo>
                  <a:lnTo>
                    <a:pt x="605213" y="660985"/>
                  </a:lnTo>
                  <a:lnTo>
                    <a:pt x="586830" y="625488"/>
                  </a:lnTo>
                  <a:lnTo>
                    <a:pt x="626055" y="608322"/>
                  </a:lnTo>
                  <a:lnTo>
                    <a:pt x="663160" y="585782"/>
                  </a:lnTo>
                  <a:lnTo>
                    <a:pt x="697188" y="557850"/>
                  </a:lnTo>
                  <a:lnTo>
                    <a:pt x="727179" y="524508"/>
                  </a:lnTo>
                  <a:lnTo>
                    <a:pt x="752174" y="485738"/>
                  </a:lnTo>
                  <a:lnTo>
                    <a:pt x="753849" y="481849"/>
                  </a:lnTo>
                  <a:lnTo>
                    <a:pt x="214642" y="481849"/>
                  </a:lnTo>
                  <a:lnTo>
                    <a:pt x="214642" y="191522"/>
                  </a:lnTo>
                  <a:lnTo>
                    <a:pt x="756194" y="191522"/>
                  </a:lnTo>
                  <a:lnTo>
                    <a:pt x="744869" y="167724"/>
                  </a:lnTo>
                  <a:lnTo>
                    <a:pt x="721437" y="131876"/>
                  </a:lnTo>
                  <a:lnTo>
                    <a:pt x="693196" y="99432"/>
                  </a:lnTo>
                  <a:lnTo>
                    <a:pt x="660289" y="70817"/>
                  </a:lnTo>
                  <a:lnTo>
                    <a:pt x="622861" y="46453"/>
                  </a:lnTo>
                  <a:lnTo>
                    <a:pt x="581058" y="26766"/>
                  </a:lnTo>
                  <a:lnTo>
                    <a:pt x="535025" y="12178"/>
                  </a:lnTo>
                  <a:lnTo>
                    <a:pt x="484905" y="3115"/>
                  </a:lnTo>
                  <a:lnTo>
                    <a:pt x="430845" y="0"/>
                  </a:lnTo>
                  <a:close/>
                </a:path>
                <a:path w="832484" h="1099820">
                  <a:moveTo>
                    <a:pt x="605213" y="660985"/>
                  </a:moveTo>
                  <a:lnTo>
                    <a:pt x="369067" y="660985"/>
                  </a:lnTo>
                  <a:lnTo>
                    <a:pt x="583741" y="1099600"/>
                  </a:lnTo>
                  <a:lnTo>
                    <a:pt x="832362" y="1099600"/>
                  </a:lnTo>
                  <a:lnTo>
                    <a:pt x="605213" y="660985"/>
                  </a:lnTo>
                  <a:close/>
                </a:path>
                <a:path w="832484" h="1099820">
                  <a:moveTo>
                    <a:pt x="756194" y="191522"/>
                  </a:moveTo>
                  <a:lnTo>
                    <a:pt x="416940" y="191522"/>
                  </a:lnTo>
                  <a:lnTo>
                    <a:pt x="469349" y="198465"/>
                  </a:lnTo>
                  <a:lnTo>
                    <a:pt x="512557" y="218155"/>
                  </a:lnTo>
                  <a:lnTo>
                    <a:pt x="545158" y="248891"/>
                  </a:lnTo>
                  <a:lnTo>
                    <a:pt x="565749" y="288967"/>
                  </a:lnTo>
                  <a:lnTo>
                    <a:pt x="572924" y="336680"/>
                  </a:lnTo>
                  <a:lnTo>
                    <a:pt x="565749" y="384399"/>
                  </a:lnTo>
                  <a:lnTo>
                    <a:pt x="545158" y="424478"/>
                  </a:lnTo>
                  <a:lnTo>
                    <a:pt x="512557" y="455215"/>
                  </a:lnTo>
                  <a:lnTo>
                    <a:pt x="469349" y="474906"/>
                  </a:lnTo>
                  <a:lnTo>
                    <a:pt x="416940" y="481849"/>
                  </a:lnTo>
                  <a:lnTo>
                    <a:pt x="753849" y="481849"/>
                  </a:lnTo>
                  <a:lnTo>
                    <a:pt x="771215" y="441523"/>
                  </a:lnTo>
                  <a:lnTo>
                    <a:pt x="783343" y="391843"/>
                  </a:lnTo>
                  <a:lnTo>
                    <a:pt x="787599" y="336680"/>
                  </a:lnTo>
                  <a:lnTo>
                    <a:pt x="784856" y="291455"/>
                  </a:lnTo>
                  <a:lnTo>
                    <a:pt x="776723" y="247938"/>
                  </a:lnTo>
                  <a:lnTo>
                    <a:pt x="763346" y="206553"/>
                  </a:lnTo>
                  <a:lnTo>
                    <a:pt x="756194" y="191522"/>
                  </a:lnTo>
                  <a:close/>
                </a:path>
              </a:pathLst>
            </a:custGeom>
            <a:solidFill>
              <a:srgbClr val="FFFFFF"/>
            </a:solidFill>
          </p:spPr>
          <p:txBody>
            <a:bodyPr wrap="square" lIns="0" tIns="0" rIns="0" bIns="0" rtlCol="0"/>
            <a:lstStyle/>
            <a:p>
              <a:endParaRPr/>
            </a:p>
          </p:txBody>
        </p:sp>
        <p:grpSp>
          <p:nvGrpSpPr>
            <p:cNvPr id="16" name="object 16"/>
            <p:cNvGrpSpPr/>
            <p:nvPr/>
          </p:nvGrpSpPr>
          <p:grpSpPr>
            <a:xfrm>
              <a:off x="11561461" y="3927377"/>
              <a:ext cx="2252345" cy="2252345"/>
              <a:chOff x="11561461" y="3927377"/>
              <a:chExt cx="2252345" cy="2252345"/>
            </a:xfrm>
          </p:grpSpPr>
          <p:sp>
            <p:nvSpPr>
              <p:cNvPr id="17" name="object 17"/>
              <p:cNvSpPr/>
              <p:nvPr/>
            </p:nvSpPr>
            <p:spPr>
              <a:xfrm>
                <a:off x="12251391" y="4195922"/>
                <a:ext cx="872490" cy="1715135"/>
              </a:xfrm>
              <a:custGeom>
                <a:avLst/>
                <a:gdLst/>
                <a:ahLst/>
                <a:cxnLst/>
                <a:rect l="l" t="t" r="r" b="b"/>
                <a:pathLst>
                  <a:path w="872490" h="1715135">
                    <a:moveTo>
                      <a:pt x="678359" y="1655499"/>
                    </a:moveTo>
                    <a:lnTo>
                      <a:pt x="193494" y="1655499"/>
                    </a:lnTo>
                    <a:lnTo>
                      <a:pt x="181910" y="1657826"/>
                    </a:lnTo>
                    <a:lnTo>
                      <a:pt x="172432" y="1664169"/>
                    </a:lnTo>
                    <a:lnTo>
                      <a:pt x="166033" y="1673566"/>
                    </a:lnTo>
                    <a:lnTo>
                      <a:pt x="163684" y="1685058"/>
                    </a:lnTo>
                    <a:lnTo>
                      <a:pt x="166033" y="1696555"/>
                    </a:lnTo>
                    <a:lnTo>
                      <a:pt x="172432" y="1705963"/>
                    </a:lnTo>
                    <a:lnTo>
                      <a:pt x="181910" y="1712316"/>
                    </a:lnTo>
                    <a:lnTo>
                      <a:pt x="193494" y="1714649"/>
                    </a:lnTo>
                    <a:lnTo>
                      <a:pt x="678359" y="1714649"/>
                    </a:lnTo>
                    <a:lnTo>
                      <a:pt x="689925" y="1712316"/>
                    </a:lnTo>
                    <a:lnTo>
                      <a:pt x="699394" y="1705963"/>
                    </a:lnTo>
                    <a:lnTo>
                      <a:pt x="705790" y="1696555"/>
                    </a:lnTo>
                    <a:lnTo>
                      <a:pt x="708138" y="1685058"/>
                    </a:lnTo>
                    <a:lnTo>
                      <a:pt x="705790" y="1673566"/>
                    </a:lnTo>
                    <a:lnTo>
                      <a:pt x="699394" y="1664169"/>
                    </a:lnTo>
                    <a:lnTo>
                      <a:pt x="689925" y="1657826"/>
                    </a:lnTo>
                    <a:lnTo>
                      <a:pt x="678359" y="1655499"/>
                    </a:lnTo>
                    <a:close/>
                  </a:path>
                  <a:path w="872490" h="1715135">
                    <a:moveTo>
                      <a:pt x="729551" y="0"/>
                    </a:moveTo>
                    <a:lnTo>
                      <a:pt x="142302" y="0"/>
                    </a:lnTo>
                    <a:lnTo>
                      <a:pt x="7353" y="629970"/>
                    </a:lnTo>
                    <a:lnTo>
                      <a:pt x="450" y="682343"/>
                    </a:lnTo>
                    <a:lnTo>
                      <a:pt x="0" y="734681"/>
                    </a:lnTo>
                    <a:lnTo>
                      <a:pt x="5870" y="786421"/>
                    </a:lnTo>
                    <a:lnTo>
                      <a:pt x="17930" y="837001"/>
                    </a:lnTo>
                    <a:lnTo>
                      <a:pt x="36049" y="885859"/>
                    </a:lnTo>
                    <a:lnTo>
                      <a:pt x="60095" y="932432"/>
                    </a:lnTo>
                    <a:lnTo>
                      <a:pt x="89937" y="976158"/>
                    </a:lnTo>
                    <a:lnTo>
                      <a:pt x="124940" y="1015900"/>
                    </a:lnTo>
                    <a:lnTo>
                      <a:pt x="164186" y="1050819"/>
                    </a:lnTo>
                    <a:lnTo>
                      <a:pt x="207163" y="1080642"/>
                    </a:lnTo>
                    <a:lnTo>
                      <a:pt x="253359" y="1105095"/>
                    </a:lnTo>
                    <a:lnTo>
                      <a:pt x="302260" y="1123906"/>
                    </a:lnTo>
                    <a:lnTo>
                      <a:pt x="353354" y="1136800"/>
                    </a:lnTo>
                    <a:lnTo>
                      <a:pt x="406127" y="1143504"/>
                    </a:lnTo>
                    <a:lnTo>
                      <a:pt x="406127" y="1655499"/>
                    </a:lnTo>
                    <a:lnTo>
                      <a:pt x="465685" y="1655499"/>
                    </a:lnTo>
                    <a:lnTo>
                      <a:pt x="465685" y="1143504"/>
                    </a:lnTo>
                    <a:lnTo>
                      <a:pt x="518508" y="1136794"/>
                    </a:lnTo>
                    <a:lnTo>
                      <a:pt x="569638" y="1123881"/>
                    </a:lnTo>
                    <a:lnTo>
                      <a:pt x="618563" y="1105038"/>
                    </a:lnTo>
                    <a:lnTo>
                      <a:pt x="654184" y="1086152"/>
                    </a:lnTo>
                    <a:lnTo>
                      <a:pt x="452292" y="1086152"/>
                    </a:lnTo>
                    <a:lnTo>
                      <a:pt x="407529" y="1085487"/>
                    </a:lnTo>
                    <a:lnTo>
                      <a:pt x="362808" y="1079476"/>
                    </a:lnTo>
                    <a:lnTo>
                      <a:pt x="318608" y="1068010"/>
                    </a:lnTo>
                    <a:lnTo>
                      <a:pt x="275408" y="1050983"/>
                    </a:lnTo>
                    <a:lnTo>
                      <a:pt x="230779" y="1026382"/>
                    </a:lnTo>
                    <a:lnTo>
                      <a:pt x="190619" y="996614"/>
                    </a:lnTo>
                    <a:lnTo>
                      <a:pt x="155224" y="962259"/>
                    </a:lnTo>
                    <a:lnTo>
                      <a:pt x="124890" y="923892"/>
                    </a:lnTo>
                    <a:lnTo>
                      <a:pt x="99913" y="882093"/>
                    </a:lnTo>
                    <a:lnTo>
                      <a:pt x="80590" y="837439"/>
                    </a:lnTo>
                    <a:lnTo>
                      <a:pt x="67217" y="790508"/>
                    </a:lnTo>
                    <a:lnTo>
                      <a:pt x="60090" y="741879"/>
                    </a:lnTo>
                    <a:lnTo>
                      <a:pt x="59506" y="692128"/>
                    </a:lnTo>
                    <a:lnTo>
                      <a:pt x="65760" y="641833"/>
                    </a:lnTo>
                    <a:lnTo>
                      <a:pt x="86597" y="545187"/>
                    </a:lnTo>
                    <a:lnTo>
                      <a:pt x="419262" y="545187"/>
                    </a:lnTo>
                    <a:lnTo>
                      <a:pt x="436513" y="539868"/>
                    </a:lnTo>
                    <a:lnTo>
                      <a:pt x="483975" y="520673"/>
                    </a:lnTo>
                    <a:lnTo>
                      <a:pt x="505733" y="510757"/>
                    </a:lnTo>
                    <a:lnTo>
                      <a:pt x="243345" y="510757"/>
                    </a:lnTo>
                    <a:lnTo>
                      <a:pt x="193448" y="507006"/>
                    </a:lnTo>
                    <a:lnTo>
                      <a:pt x="150961" y="500691"/>
                    </a:lnTo>
                    <a:lnTo>
                      <a:pt x="118184" y="493810"/>
                    </a:lnTo>
                    <a:lnTo>
                      <a:pt x="97413" y="488362"/>
                    </a:lnTo>
                    <a:lnTo>
                      <a:pt x="190562" y="59139"/>
                    </a:lnTo>
                    <a:lnTo>
                      <a:pt x="742232" y="59139"/>
                    </a:lnTo>
                    <a:lnTo>
                      <a:pt x="729551" y="0"/>
                    </a:lnTo>
                    <a:close/>
                  </a:path>
                  <a:path w="872490" h="1715135">
                    <a:moveTo>
                      <a:pt x="815133" y="399129"/>
                    </a:moveTo>
                    <a:lnTo>
                      <a:pt x="754587" y="399129"/>
                    </a:lnTo>
                    <a:lnTo>
                      <a:pt x="805769" y="638839"/>
                    </a:lnTo>
                    <a:lnTo>
                      <a:pt x="812276" y="686270"/>
                    </a:lnTo>
                    <a:lnTo>
                      <a:pt x="812309" y="692128"/>
                    </a:lnTo>
                    <a:lnTo>
                      <a:pt x="812419" y="734681"/>
                    </a:lnTo>
                    <a:lnTo>
                      <a:pt x="806812" y="780415"/>
                    </a:lnTo>
                    <a:lnTo>
                      <a:pt x="795215" y="826010"/>
                    </a:lnTo>
                    <a:lnTo>
                      <a:pt x="777896" y="869873"/>
                    </a:lnTo>
                    <a:lnTo>
                      <a:pt x="754994" y="911446"/>
                    </a:lnTo>
                    <a:lnTo>
                      <a:pt x="726651" y="950170"/>
                    </a:lnTo>
                    <a:lnTo>
                      <a:pt x="694982" y="983909"/>
                    </a:lnTo>
                    <a:lnTo>
                      <a:pt x="660008" y="1013057"/>
                    </a:lnTo>
                    <a:lnTo>
                      <a:pt x="622206" y="1037505"/>
                    </a:lnTo>
                    <a:lnTo>
                      <a:pt x="582055" y="1057147"/>
                    </a:lnTo>
                    <a:lnTo>
                      <a:pt x="540034" y="1071874"/>
                    </a:lnTo>
                    <a:lnTo>
                      <a:pt x="496620" y="1081578"/>
                    </a:lnTo>
                    <a:lnTo>
                      <a:pt x="452292" y="1086152"/>
                    </a:lnTo>
                    <a:lnTo>
                      <a:pt x="654184" y="1086152"/>
                    </a:lnTo>
                    <a:lnTo>
                      <a:pt x="707758" y="1050651"/>
                    </a:lnTo>
                    <a:lnTo>
                      <a:pt x="747008" y="1015652"/>
                    </a:lnTo>
                    <a:lnTo>
                      <a:pt x="782010" y="975813"/>
                    </a:lnTo>
                    <a:lnTo>
                      <a:pt x="811859" y="932038"/>
                    </a:lnTo>
                    <a:lnTo>
                      <a:pt x="835905" y="885431"/>
                    </a:lnTo>
                    <a:lnTo>
                      <a:pt x="854016" y="836548"/>
                    </a:lnTo>
                    <a:lnTo>
                      <a:pt x="866061" y="785944"/>
                    </a:lnTo>
                    <a:lnTo>
                      <a:pt x="871849" y="734681"/>
                    </a:lnTo>
                    <a:lnTo>
                      <a:pt x="871901" y="733649"/>
                    </a:lnTo>
                    <a:lnTo>
                      <a:pt x="871419" y="681796"/>
                    </a:lnTo>
                    <a:lnTo>
                      <a:pt x="864549" y="629970"/>
                    </a:lnTo>
                    <a:lnTo>
                      <a:pt x="864500" y="629363"/>
                    </a:lnTo>
                    <a:lnTo>
                      <a:pt x="815133" y="399129"/>
                    </a:lnTo>
                    <a:close/>
                  </a:path>
                  <a:path w="872490" h="1715135">
                    <a:moveTo>
                      <a:pt x="419262" y="545187"/>
                    </a:moveTo>
                    <a:lnTo>
                      <a:pt x="86597" y="545187"/>
                    </a:lnTo>
                    <a:lnTo>
                      <a:pt x="130186" y="555685"/>
                    </a:lnTo>
                    <a:lnTo>
                      <a:pt x="174344" y="563248"/>
                    </a:lnTo>
                    <a:lnTo>
                      <a:pt x="218920" y="567841"/>
                    </a:lnTo>
                    <a:lnTo>
                      <a:pt x="263764" y="569427"/>
                    </a:lnTo>
                    <a:lnTo>
                      <a:pt x="307802" y="567640"/>
                    </a:lnTo>
                    <a:lnTo>
                      <a:pt x="351450" y="562104"/>
                    </a:lnTo>
                    <a:lnTo>
                      <a:pt x="394443" y="552840"/>
                    </a:lnTo>
                    <a:lnTo>
                      <a:pt x="419262" y="545187"/>
                    </a:lnTo>
                    <a:close/>
                  </a:path>
                  <a:path w="872490" h="1715135">
                    <a:moveTo>
                      <a:pt x="742232" y="59139"/>
                    </a:moveTo>
                    <a:lnTo>
                      <a:pt x="681280" y="59139"/>
                    </a:lnTo>
                    <a:lnTo>
                      <a:pt x="740839" y="344125"/>
                    </a:lnTo>
                    <a:lnTo>
                      <a:pt x="703737" y="348754"/>
                    </a:lnTo>
                    <a:lnTo>
                      <a:pt x="667236" y="361397"/>
                    </a:lnTo>
                    <a:lnTo>
                      <a:pt x="629726" y="380189"/>
                    </a:lnTo>
                    <a:lnTo>
                      <a:pt x="589597" y="403265"/>
                    </a:lnTo>
                    <a:lnTo>
                      <a:pt x="547283" y="427005"/>
                    </a:lnTo>
                    <a:lnTo>
                      <a:pt x="503949" y="448846"/>
                    </a:lnTo>
                    <a:lnTo>
                      <a:pt x="459671" y="468741"/>
                    </a:lnTo>
                    <a:lnTo>
                      <a:pt x="414524" y="486644"/>
                    </a:lnTo>
                    <a:lnTo>
                      <a:pt x="356182" y="502575"/>
                    </a:lnTo>
                    <a:lnTo>
                      <a:pt x="298356" y="509946"/>
                    </a:lnTo>
                    <a:lnTo>
                      <a:pt x="243345" y="510757"/>
                    </a:lnTo>
                    <a:lnTo>
                      <a:pt x="505733" y="510757"/>
                    </a:lnTo>
                    <a:lnTo>
                      <a:pt x="530502" y="499470"/>
                    </a:lnTo>
                    <a:lnTo>
                      <a:pt x="576044" y="476294"/>
                    </a:lnTo>
                    <a:lnTo>
                      <a:pt x="656925" y="430864"/>
                    </a:lnTo>
                    <a:lnTo>
                      <a:pt x="689244" y="414991"/>
                    </a:lnTo>
                    <a:lnTo>
                      <a:pt x="718775" y="404660"/>
                    </a:lnTo>
                    <a:lnTo>
                      <a:pt x="746786" y="400972"/>
                    </a:lnTo>
                    <a:lnTo>
                      <a:pt x="749561" y="400720"/>
                    </a:lnTo>
                    <a:lnTo>
                      <a:pt x="752137" y="400144"/>
                    </a:lnTo>
                    <a:lnTo>
                      <a:pt x="754587" y="399129"/>
                    </a:lnTo>
                    <a:lnTo>
                      <a:pt x="815133" y="399129"/>
                    </a:lnTo>
                    <a:lnTo>
                      <a:pt x="742232" y="59139"/>
                    </a:lnTo>
                    <a:close/>
                  </a:path>
                </a:pathLst>
              </a:custGeom>
              <a:solidFill>
                <a:srgbClr val="1D2344"/>
              </a:solidFill>
            </p:spPr>
            <p:txBody>
              <a:bodyPr wrap="square" lIns="0" tIns="0" rIns="0" bIns="0" rtlCol="0"/>
              <a:lstStyle/>
              <a:p>
                <a:endParaRPr/>
              </a:p>
            </p:txBody>
          </p:sp>
          <p:sp>
            <p:nvSpPr>
              <p:cNvPr id="18" name="object 18"/>
              <p:cNvSpPr/>
              <p:nvPr/>
            </p:nvSpPr>
            <p:spPr>
              <a:xfrm>
                <a:off x="11607036" y="3972952"/>
                <a:ext cx="2160905" cy="2160905"/>
              </a:xfrm>
              <a:custGeom>
                <a:avLst/>
                <a:gdLst/>
                <a:ahLst/>
                <a:cxnLst/>
                <a:rect l="l" t="t" r="r" b="b"/>
                <a:pathLst>
                  <a:path w="2160905" h="2160904">
                    <a:moveTo>
                      <a:pt x="2160604" y="1080291"/>
                    </a:moveTo>
                    <a:lnTo>
                      <a:pt x="2159551" y="1128412"/>
                    </a:lnTo>
                    <a:lnTo>
                      <a:pt x="2156423" y="1175993"/>
                    </a:lnTo>
                    <a:lnTo>
                      <a:pt x="2151263" y="1222992"/>
                    </a:lnTo>
                    <a:lnTo>
                      <a:pt x="2144114" y="1269364"/>
                    </a:lnTo>
                    <a:lnTo>
                      <a:pt x="2135022" y="1315065"/>
                    </a:lnTo>
                    <a:lnTo>
                      <a:pt x="2124029" y="1360051"/>
                    </a:lnTo>
                    <a:lnTo>
                      <a:pt x="2111180" y="1404279"/>
                    </a:lnTo>
                    <a:lnTo>
                      <a:pt x="2096518" y="1447704"/>
                    </a:lnTo>
                    <a:lnTo>
                      <a:pt x="2080088" y="1490283"/>
                    </a:lnTo>
                    <a:lnTo>
                      <a:pt x="2061934" y="1531972"/>
                    </a:lnTo>
                    <a:lnTo>
                      <a:pt x="2042098" y="1572726"/>
                    </a:lnTo>
                    <a:lnTo>
                      <a:pt x="2020626" y="1612502"/>
                    </a:lnTo>
                    <a:lnTo>
                      <a:pt x="1997562" y="1651257"/>
                    </a:lnTo>
                    <a:lnTo>
                      <a:pt x="1972948" y="1688945"/>
                    </a:lnTo>
                    <a:lnTo>
                      <a:pt x="1946829" y="1725523"/>
                    </a:lnTo>
                    <a:lnTo>
                      <a:pt x="1919249" y="1760948"/>
                    </a:lnTo>
                    <a:lnTo>
                      <a:pt x="1890252" y="1795175"/>
                    </a:lnTo>
                    <a:lnTo>
                      <a:pt x="1859881" y="1828160"/>
                    </a:lnTo>
                    <a:lnTo>
                      <a:pt x="1828181" y="1859860"/>
                    </a:lnTo>
                    <a:lnTo>
                      <a:pt x="1795196" y="1890231"/>
                    </a:lnTo>
                    <a:lnTo>
                      <a:pt x="1760969" y="1919228"/>
                    </a:lnTo>
                    <a:lnTo>
                      <a:pt x="1725544" y="1946808"/>
                    </a:lnTo>
                    <a:lnTo>
                      <a:pt x="1688966" y="1972927"/>
                    </a:lnTo>
                    <a:lnTo>
                      <a:pt x="1651278" y="1997541"/>
                    </a:lnTo>
                    <a:lnTo>
                      <a:pt x="1612523" y="2020605"/>
                    </a:lnTo>
                    <a:lnTo>
                      <a:pt x="1572747" y="2042077"/>
                    </a:lnTo>
                    <a:lnTo>
                      <a:pt x="1531993" y="2061913"/>
                    </a:lnTo>
                    <a:lnTo>
                      <a:pt x="1490304" y="2080067"/>
                    </a:lnTo>
                    <a:lnTo>
                      <a:pt x="1447725" y="2096497"/>
                    </a:lnTo>
                    <a:lnTo>
                      <a:pt x="1404300" y="2111159"/>
                    </a:lnTo>
                    <a:lnTo>
                      <a:pt x="1360072" y="2124008"/>
                    </a:lnTo>
                    <a:lnTo>
                      <a:pt x="1315086" y="2135001"/>
                    </a:lnTo>
                    <a:lnTo>
                      <a:pt x="1269385" y="2144093"/>
                    </a:lnTo>
                    <a:lnTo>
                      <a:pt x="1223013" y="2151242"/>
                    </a:lnTo>
                    <a:lnTo>
                      <a:pt x="1176014" y="2156402"/>
                    </a:lnTo>
                    <a:lnTo>
                      <a:pt x="1128433" y="2159530"/>
                    </a:lnTo>
                    <a:lnTo>
                      <a:pt x="1080312" y="2160583"/>
                    </a:lnTo>
                    <a:lnTo>
                      <a:pt x="1032192" y="2159530"/>
                    </a:lnTo>
                    <a:lnTo>
                      <a:pt x="984611" y="2156402"/>
                    </a:lnTo>
                    <a:lnTo>
                      <a:pt x="937613" y="2151242"/>
                    </a:lnTo>
                    <a:lnTo>
                      <a:pt x="891242" y="2144093"/>
                    </a:lnTo>
                    <a:lnTo>
                      <a:pt x="845541" y="2135001"/>
                    </a:lnTo>
                    <a:lnTo>
                      <a:pt x="800554" y="2124008"/>
                    </a:lnTo>
                    <a:lnTo>
                      <a:pt x="756326" y="2111159"/>
                    </a:lnTo>
                    <a:lnTo>
                      <a:pt x="712901" y="2096497"/>
                    </a:lnTo>
                    <a:lnTo>
                      <a:pt x="670321" y="2080067"/>
                    </a:lnTo>
                    <a:lnTo>
                      <a:pt x="628632" y="2061913"/>
                    </a:lnTo>
                    <a:lnTo>
                      <a:pt x="587877" y="2042077"/>
                    </a:lnTo>
                    <a:lnTo>
                      <a:pt x="548100" y="2020605"/>
                    </a:lnTo>
                    <a:lnTo>
                      <a:pt x="509345" y="1997541"/>
                    </a:lnTo>
                    <a:lnTo>
                      <a:pt x="471656" y="1972927"/>
                    </a:lnTo>
                    <a:lnTo>
                      <a:pt x="435077" y="1946808"/>
                    </a:lnTo>
                    <a:lnTo>
                      <a:pt x="399651" y="1919228"/>
                    </a:lnTo>
                    <a:lnTo>
                      <a:pt x="365423" y="1890231"/>
                    </a:lnTo>
                    <a:lnTo>
                      <a:pt x="332437" y="1859860"/>
                    </a:lnTo>
                    <a:lnTo>
                      <a:pt x="300736" y="1828160"/>
                    </a:lnTo>
                    <a:lnTo>
                      <a:pt x="270364" y="1795175"/>
                    </a:lnTo>
                    <a:lnTo>
                      <a:pt x="241366" y="1760948"/>
                    </a:lnTo>
                    <a:lnTo>
                      <a:pt x="213785" y="1725523"/>
                    </a:lnTo>
                    <a:lnTo>
                      <a:pt x="187665" y="1688945"/>
                    </a:lnTo>
                    <a:lnTo>
                      <a:pt x="163050" y="1651257"/>
                    </a:lnTo>
                    <a:lnTo>
                      <a:pt x="139984" y="1612502"/>
                    </a:lnTo>
                    <a:lnTo>
                      <a:pt x="118511" y="1572726"/>
                    </a:lnTo>
                    <a:lnTo>
                      <a:pt x="98675" y="1531972"/>
                    </a:lnTo>
                    <a:lnTo>
                      <a:pt x="80520" y="1490283"/>
                    </a:lnTo>
                    <a:lnTo>
                      <a:pt x="64089" y="1447704"/>
                    </a:lnTo>
                    <a:lnTo>
                      <a:pt x="49427" y="1404279"/>
                    </a:lnTo>
                    <a:lnTo>
                      <a:pt x="36577" y="1360051"/>
                    </a:lnTo>
                    <a:lnTo>
                      <a:pt x="25583" y="1315065"/>
                    </a:lnTo>
                    <a:lnTo>
                      <a:pt x="16490" y="1269364"/>
                    </a:lnTo>
                    <a:lnTo>
                      <a:pt x="9341" y="1222992"/>
                    </a:lnTo>
                    <a:lnTo>
                      <a:pt x="4181" y="1175993"/>
                    </a:lnTo>
                    <a:lnTo>
                      <a:pt x="1052" y="1128412"/>
                    </a:lnTo>
                    <a:lnTo>
                      <a:pt x="0" y="1080291"/>
                    </a:lnTo>
                    <a:lnTo>
                      <a:pt x="1052" y="1032171"/>
                    </a:lnTo>
                    <a:lnTo>
                      <a:pt x="4181" y="984589"/>
                    </a:lnTo>
                    <a:lnTo>
                      <a:pt x="9341" y="937590"/>
                    </a:lnTo>
                    <a:lnTo>
                      <a:pt x="16490" y="891219"/>
                    </a:lnTo>
                    <a:lnTo>
                      <a:pt x="25583" y="845518"/>
                    </a:lnTo>
                    <a:lnTo>
                      <a:pt x="36577" y="800531"/>
                    </a:lnTo>
                    <a:lnTo>
                      <a:pt x="49427" y="756303"/>
                    </a:lnTo>
                    <a:lnTo>
                      <a:pt x="64089" y="712878"/>
                    </a:lnTo>
                    <a:lnTo>
                      <a:pt x="80520" y="670299"/>
                    </a:lnTo>
                    <a:lnTo>
                      <a:pt x="98675" y="628611"/>
                    </a:lnTo>
                    <a:lnTo>
                      <a:pt x="118511" y="587856"/>
                    </a:lnTo>
                    <a:lnTo>
                      <a:pt x="139984" y="548080"/>
                    </a:lnTo>
                    <a:lnTo>
                      <a:pt x="163050" y="509326"/>
                    </a:lnTo>
                    <a:lnTo>
                      <a:pt x="187665" y="471638"/>
                    </a:lnTo>
                    <a:lnTo>
                      <a:pt x="213785" y="435059"/>
                    </a:lnTo>
                    <a:lnTo>
                      <a:pt x="241366" y="399634"/>
                    </a:lnTo>
                    <a:lnTo>
                      <a:pt x="270364" y="365407"/>
                    </a:lnTo>
                    <a:lnTo>
                      <a:pt x="300736" y="332422"/>
                    </a:lnTo>
                    <a:lnTo>
                      <a:pt x="332437" y="300722"/>
                    </a:lnTo>
                    <a:lnTo>
                      <a:pt x="365423" y="270352"/>
                    </a:lnTo>
                    <a:lnTo>
                      <a:pt x="399651" y="241354"/>
                    </a:lnTo>
                    <a:lnTo>
                      <a:pt x="435077" y="213775"/>
                    </a:lnTo>
                    <a:lnTo>
                      <a:pt x="471656" y="187656"/>
                    </a:lnTo>
                    <a:lnTo>
                      <a:pt x="509345" y="163042"/>
                    </a:lnTo>
                    <a:lnTo>
                      <a:pt x="548100" y="139977"/>
                    </a:lnTo>
                    <a:lnTo>
                      <a:pt x="587877" y="118505"/>
                    </a:lnTo>
                    <a:lnTo>
                      <a:pt x="628632" y="98670"/>
                    </a:lnTo>
                    <a:lnTo>
                      <a:pt x="670321" y="80515"/>
                    </a:lnTo>
                    <a:lnTo>
                      <a:pt x="712901" y="64085"/>
                    </a:lnTo>
                    <a:lnTo>
                      <a:pt x="756326" y="49424"/>
                    </a:lnTo>
                    <a:lnTo>
                      <a:pt x="800554" y="36575"/>
                    </a:lnTo>
                    <a:lnTo>
                      <a:pt x="845541" y="25582"/>
                    </a:lnTo>
                    <a:lnTo>
                      <a:pt x="891242" y="16489"/>
                    </a:lnTo>
                    <a:lnTo>
                      <a:pt x="937613" y="9341"/>
                    </a:lnTo>
                    <a:lnTo>
                      <a:pt x="984611" y="4180"/>
                    </a:lnTo>
                    <a:lnTo>
                      <a:pt x="1032192" y="1052"/>
                    </a:lnTo>
                    <a:lnTo>
                      <a:pt x="1080312" y="0"/>
                    </a:lnTo>
                    <a:lnTo>
                      <a:pt x="1128433" y="1052"/>
                    </a:lnTo>
                    <a:lnTo>
                      <a:pt x="1176014" y="4180"/>
                    </a:lnTo>
                    <a:lnTo>
                      <a:pt x="1223013" y="9341"/>
                    </a:lnTo>
                    <a:lnTo>
                      <a:pt x="1269385" y="16489"/>
                    </a:lnTo>
                    <a:lnTo>
                      <a:pt x="1315086" y="25582"/>
                    </a:lnTo>
                    <a:lnTo>
                      <a:pt x="1360072" y="36575"/>
                    </a:lnTo>
                    <a:lnTo>
                      <a:pt x="1404300" y="49424"/>
                    </a:lnTo>
                    <a:lnTo>
                      <a:pt x="1447725" y="64085"/>
                    </a:lnTo>
                    <a:lnTo>
                      <a:pt x="1490304" y="80515"/>
                    </a:lnTo>
                    <a:lnTo>
                      <a:pt x="1531993" y="98670"/>
                    </a:lnTo>
                    <a:lnTo>
                      <a:pt x="1572747" y="118505"/>
                    </a:lnTo>
                    <a:lnTo>
                      <a:pt x="1612523" y="139977"/>
                    </a:lnTo>
                    <a:lnTo>
                      <a:pt x="1651278" y="163042"/>
                    </a:lnTo>
                    <a:lnTo>
                      <a:pt x="1688966" y="187656"/>
                    </a:lnTo>
                    <a:lnTo>
                      <a:pt x="1725544" y="213775"/>
                    </a:lnTo>
                    <a:lnTo>
                      <a:pt x="1760969" y="241354"/>
                    </a:lnTo>
                    <a:lnTo>
                      <a:pt x="1795196" y="270352"/>
                    </a:lnTo>
                    <a:lnTo>
                      <a:pt x="1828181" y="300722"/>
                    </a:lnTo>
                    <a:lnTo>
                      <a:pt x="1859881" y="332422"/>
                    </a:lnTo>
                    <a:lnTo>
                      <a:pt x="1890252" y="365407"/>
                    </a:lnTo>
                    <a:lnTo>
                      <a:pt x="1919249" y="399634"/>
                    </a:lnTo>
                    <a:lnTo>
                      <a:pt x="1946829" y="435059"/>
                    </a:lnTo>
                    <a:lnTo>
                      <a:pt x="1972948" y="471638"/>
                    </a:lnTo>
                    <a:lnTo>
                      <a:pt x="1997562" y="509326"/>
                    </a:lnTo>
                    <a:lnTo>
                      <a:pt x="2020626" y="548080"/>
                    </a:lnTo>
                    <a:lnTo>
                      <a:pt x="2042098" y="587856"/>
                    </a:lnTo>
                    <a:lnTo>
                      <a:pt x="2061934" y="628611"/>
                    </a:lnTo>
                    <a:lnTo>
                      <a:pt x="2080088" y="670299"/>
                    </a:lnTo>
                    <a:lnTo>
                      <a:pt x="2096518" y="712878"/>
                    </a:lnTo>
                    <a:lnTo>
                      <a:pt x="2111180" y="756303"/>
                    </a:lnTo>
                    <a:lnTo>
                      <a:pt x="2124029" y="800531"/>
                    </a:lnTo>
                    <a:lnTo>
                      <a:pt x="2135022" y="845518"/>
                    </a:lnTo>
                    <a:lnTo>
                      <a:pt x="2144114" y="891219"/>
                    </a:lnTo>
                    <a:lnTo>
                      <a:pt x="2151263" y="937590"/>
                    </a:lnTo>
                    <a:lnTo>
                      <a:pt x="2156423" y="984589"/>
                    </a:lnTo>
                    <a:lnTo>
                      <a:pt x="2159551" y="1032171"/>
                    </a:lnTo>
                    <a:lnTo>
                      <a:pt x="2160604" y="1080291"/>
                    </a:lnTo>
                    <a:close/>
                  </a:path>
                </a:pathLst>
              </a:custGeom>
              <a:ln w="91149">
                <a:solidFill>
                  <a:srgbClr val="FFFFFF"/>
                </a:solidFill>
              </a:ln>
            </p:spPr>
            <p:txBody>
              <a:bodyPr wrap="square" lIns="0" tIns="0" rIns="0" bIns="0" rtlCol="0"/>
              <a:lstStyle/>
              <a:p>
                <a:endParaRPr/>
              </a:p>
            </p:txBody>
          </p:sp>
          <p:sp>
            <p:nvSpPr>
              <p:cNvPr id="19" name="object 19"/>
              <p:cNvSpPr/>
              <p:nvPr/>
            </p:nvSpPr>
            <p:spPr>
              <a:xfrm>
                <a:off x="11923455" y="4289356"/>
                <a:ext cx="1527810" cy="1527810"/>
              </a:xfrm>
              <a:custGeom>
                <a:avLst/>
                <a:gdLst/>
                <a:ahLst/>
                <a:cxnLst/>
                <a:rect l="l" t="t" r="r" b="b"/>
                <a:pathLst>
                  <a:path w="1527809" h="1527810">
                    <a:moveTo>
                      <a:pt x="0" y="1527775"/>
                    </a:moveTo>
                    <a:lnTo>
                      <a:pt x="1527775" y="0"/>
                    </a:lnTo>
                  </a:path>
                </a:pathLst>
              </a:custGeom>
              <a:ln w="91149">
                <a:solidFill>
                  <a:srgbClr val="FFFFFF"/>
                </a:solidFill>
              </a:ln>
            </p:spPr>
            <p:txBody>
              <a:bodyPr wrap="square" lIns="0" tIns="0" rIns="0" bIns="0" rtlCol="0"/>
              <a:lstStyle/>
              <a:p>
                <a:endParaRPr/>
              </a:p>
            </p:txBody>
          </p:sp>
        </p:grpSp>
        <p:sp>
          <p:nvSpPr>
            <p:cNvPr id="20" name="object 20"/>
            <p:cNvSpPr txBox="1"/>
            <p:nvPr/>
          </p:nvSpPr>
          <p:spPr>
            <a:xfrm>
              <a:off x="2538999" y="5529519"/>
              <a:ext cx="7884159" cy="539115"/>
            </a:xfrm>
            <a:prstGeom prst="rect">
              <a:avLst/>
            </a:prstGeom>
          </p:spPr>
          <p:txBody>
            <a:bodyPr vert="horz" wrap="square" lIns="0" tIns="14604" rIns="0" bIns="0" rtlCol="0">
              <a:spAutoFit/>
            </a:bodyPr>
            <a:lstStyle/>
            <a:p>
              <a:pPr marL="12700">
                <a:lnSpc>
                  <a:spcPct val="100000"/>
                </a:lnSpc>
                <a:spcBef>
                  <a:spcPts val="114"/>
                </a:spcBef>
              </a:pPr>
              <a:r>
                <a:rPr sz="3350" spc="-60" dirty="0">
                  <a:solidFill>
                    <a:srgbClr val="FFFFFF"/>
                  </a:solidFill>
                  <a:latin typeface="DIN 2014"/>
                  <a:cs typeface="DIN 2014"/>
                </a:rPr>
                <a:t>HELPING</a:t>
              </a:r>
              <a:r>
                <a:rPr sz="3350" spc="-120" dirty="0">
                  <a:solidFill>
                    <a:srgbClr val="FFFFFF"/>
                  </a:solidFill>
                  <a:latin typeface="DIN 2014"/>
                  <a:cs typeface="DIN 2014"/>
                </a:rPr>
                <a:t> </a:t>
              </a:r>
              <a:r>
                <a:rPr sz="3350" spc="-105" dirty="0">
                  <a:solidFill>
                    <a:srgbClr val="FFFFFF"/>
                  </a:solidFill>
                  <a:latin typeface="DIN 2014"/>
                  <a:cs typeface="DIN 2014"/>
                </a:rPr>
                <a:t>PARENTS-</a:t>
              </a:r>
              <a:r>
                <a:rPr sz="3350" spc="-65" dirty="0">
                  <a:solidFill>
                    <a:srgbClr val="FFFFFF"/>
                  </a:solidFill>
                  <a:latin typeface="DIN 2014"/>
                  <a:cs typeface="DIN 2014"/>
                </a:rPr>
                <a:t>TO-</a:t>
              </a:r>
              <a:r>
                <a:rPr sz="3350" dirty="0">
                  <a:solidFill>
                    <a:srgbClr val="FFFFFF"/>
                  </a:solidFill>
                  <a:latin typeface="DIN 2014"/>
                  <a:cs typeface="DIN 2014"/>
                </a:rPr>
                <a:t>BE</a:t>
              </a:r>
              <a:r>
                <a:rPr sz="3350" spc="-120" dirty="0">
                  <a:solidFill>
                    <a:srgbClr val="FFFFFF"/>
                  </a:solidFill>
                  <a:latin typeface="DIN 2014"/>
                  <a:cs typeface="DIN 2014"/>
                </a:rPr>
                <a:t> </a:t>
              </a:r>
              <a:r>
                <a:rPr sz="3350" dirty="0">
                  <a:solidFill>
                    <a:srgbClr val="FFFFFF"/>
                  </a:solidFill>
                  <a:latin typeface="DIN 2014"/>
                  <a:cs typeface="DIN 2014"/>
                </a:rPr>
                <a:t>GO</a:t>
              </a:r>
              <a:r>
                <a:rPr sz="3350" spc="-120" dirty="0">
                  <a:solidFill>
                    <a:srgbClr val="FFFFFF"/>
                  </a:solidFill>
                  <a:latin typeface="DIN 2014"/>
                  <a:cs typeface="DIN 2014"/>
                </a:rPr>
                <a:t> </a:t>
              </a:r>
              <a:r>
                <a:rPr sz="3350" spc="-70" dirty="0">
                  <a:solidFill>
                    <a:srgbClr val="FFFFFF"/>
                  </a:solidFill>
                  <a:latin typeface="DIN 2014"/>
                  <a:cs typeface="DIN 2014"/>
                </a:rPr>
                <a:t>ALCOHOL</a:t>
              </a:r>
              <a:r>
                <a:rPr sz="3350" spc="-114" dirty="0">
                  <a:solidFill>
                    <a:srgbClr val="FFFFFF"/>
                  </a:solidFill>
                  <a:latin typeface="DIN 2014"/>
                  <a:cs typeface="DIN 2014"/>
                </a:rPr>
                <a:t> </a:t>
              </a:r>
              <a:r>
                <a:rPr sz="3350" spc="-20" dirty="0">
                  <a:solidFill>
                    <a:srgbClr val="FFFFFF"/>
                  </a:solidFill>
                  <a:latin typeface="DIN 2014"/>
                  <a:cs typeface="DIN 2014"/>
                </a:rPr>
                <a:t>FREE</a:t>
              </a:r>
              <a:endParaRPr sz="3350">
                <a:latin typeface="DIN 2014"/>
                <a:cs typeface="DIN 2014"/>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5970" y="1033498"/>
            <a:ext cx="6961505" cy="741680"/>
          </a:xfrm>
          <a:custGeom>
            <a:avLst/>
            <a:gdLst/>
            <a:ahLst/>
            <a:cxnLst/>
            <a:rect l="l" t="t" r="r" b="b"/>
            <a:pathLst>
              <a:path w="6961505" h="741680">
                <a:moveTo>
                  <a:pt x="450248" y="9423"/>
                </a:moveTo>
                <a:lnTo>
                  <a:pt x="0" y="9423"/>
                </a:lnTo>
                <a:lnTo>
                  <a:pt x="0" y="731914"/>
                </a:lnTo>
                <a:lnTo>
                  <a:pt x="450248" y="731914"/>
                </a:lnTo>
                <a:lnTo>
                  <a:pt x="450248" y="608358"/>
                </a:lnTo>
                <a:lnTo>
                  <a:pt x="146592" y="608358"/>
                </a:lnTo>
                <a:lnTo>
                  <a:pt x="146592" y="419882"/>
                </a:lnTo>
                <a:lnTo>
                  <a:pt x="418835" y="419882"/>
                </a:lnTo>
                <a:lnTo>
                  <a:pt x="418835" y="296326"/>
                </a:lnTo>
                <a:lnTo>
                  <a:pt x="146592" y="296326"/>
                </a:lnTo>
                <a:lnTo>
                  <a:pt x="146592" y="134027"/>
                </a:lnTo>
                <a:lnTo>
                  <a:pt x="450248" y="134027"/>
                </a:lnTo>
                <a:lnTo>
                  <a:pt x="450248" y="9423"/>
                </a:lnTo>
                <a:close/>
              </a:path>
              <a:path w="6961505" h="741680">
                <a:moveTo>
                  <a:pt x="664890" y="9423"/>
                </a:moveTo>
                <a:lnTo>
                  <a:pt x="505733" y="9423"/>
                </a:lnTo>
                <a:lnTo>
                  <a:pt x="686879" y="359151"/>
                </a:lnTo>
                <a:lnTo>
                  <a:pt x="483744" y="731914"/>
                </a:lnTo>
                <a:lnTo>
                  <a:pt x="642901" y="731914"/>
                </a:lnTo>
                <a:lnTo>
                  <a:pt x="780070" y="485849"/>
                </a:lnTo>
                <a:lnTo>
                  <a:pt x="941613" y="485849"/>
                </a:lnTo>
                <a:lnTo>
                  <a:pt x="872214" y="359151"/>
                </a:lnTo>
                <a:lnTo>
                  <a:pt x="934400" y="239783"/>
                </a:lnTo>
                <a:lnTo>
                  <a:pt x="780070" y="239783"/>
                </a:lnTo>
                <a:lnTo>
                  <a:pt x="664890" y="9423"/>
                </a:lnTo>
                <a:close/>
              </a:path>
              <a:path w="6961505" h="741680">
                <a:moveTo>
                  <a:pt x="941613" y="485849"/>
                </a:moveTo>
                <a:lnTo>
                  <a:pt x="780070" y="485849"/>
                </a:lnTo>
                <a:lnTo>
                  <a:pt x="918286" y="731914"/>
                </a:lnTo>
                <a:lnTo>
                  <a:pt x="1076396" y="731914"/>
                </a:lnTo>
                <a:lnTo>
                  <a:pt x="941613" y="485849"/>
                </a:lnTo>
                <a:close/>
              </a:path>
              <a:path w="6961505" h="741680">
                <a:moveTo>
                  <a:pt x="1054407" y="9423"/>
                </a:moveTo>
                <a:lnTo>
                  <a:pt x="896297" y="9423"/>
                </a:lnTo>
                <a:lnTo>
                  <a:pt x="780070" y="239783"/>
                </a:lnTo>
                <a:lnTo>
                  <a:pt x="934400" y="239783"/>
                </a:lnTo>
                <a:lnTo>
                  <a:pt x="1054407" y="9423"/>
                </a:lnTo>
                <a:close/>
              </a:path>
              <a:path w="6961505" h="741680">
                <a:moveTo>
                  <a:pt x="1409360" y="9423"/>
                </a:moveTo>
                <a:lnTo>
                  <a:pt x="1150729" y="9423"/>
                </a:lnTo>
                <a:lnTo>
                  <a:pt x="1150729" y="731914"/>
                </a:lnTo>
                <a:lnTo>
                  <a:pt x="1297321" y="731914"/>
                </a:lnTo>
                <a:lnTo>
                  <a:pt x="1297321" y="477472"/>
                </a:lnTo>
                <a:lnTo>
                  <a:pt x="1409360" y="477472"/>
                </a:lnTo>
                <a:lnTo>
                  <a:pt x="1462748" y="474389"/>
                </a:lnTo>
                <a:lnTo>
                  <a:pt x="1511018" y="465223"/>
                </a:lnTo>
                <a:lnTo>
                  <a:pt x="1553858" y="450092"/>
                </a:lnTo>
                <a:lnTo>
                  <a:pt x="1590958" y="429119"/>
                </a:lnTo>
                <a:lnTo>
                  <a:pt x="1622009" y="402423"/>
                </a:lnTo>
                <a:lnTo>
                  <a:pt x="1646700" y="370126"/>
                </a:lnTo>
                <a:lnTo>
                  <a:pt x="1654432" y="353915"/>
                </a:lnTo>
                <a:lnTo>
                  <a:pt x="1297321" y="353915"/>
                </a:lnTo>
                <a:lnTo>
                  <a:pt x="1297321" y="134027"/>
                </a:lnTo>
                <a:lnTo>
                  <a:pt x="1657232" y="134027"/>
                </a:lnTo>
                <a:lnTo>
                  <a:pt x="1646467" y="111960"/>
                </a:lnTo>
                <a:lnTo>
                  <a:pt x="1621664" y="80558"/>
                </a:lnTo>
                <a:lnTo>
                  <a:pt x="1590528" y="54903"/>
                </a:lnTo>
                <a:lnTo>
                  <a:pt x="1553393" y="34980"/>
                </a:lnTo>
                <a:lnTo>
                  <a:pt x="1510596" y="20770"/>
                </a:lnTo>
                <a:lnTo>
                  <a:pt x="1462473" y="12257"/>
                </a:lnTo>
                <a:lnTo>
                  <a:pt x="1409360" y="9423"/>
                </a:lnTo>
                <a:close/>
              </a:path>
              <a:path w="6961505" h="741680">
                <a:moveTo>
                  <a:pt x="1657232" y="134027"/>
                </a:moveTo>
                <a:lnTo>
                  <a:pt x="1388418" y="134027"/>
                </a:lnTo>
                <a:lnTo>
                  <a:pt x="1453845" y="140997"/>
                </a:lnTo>
                <a:lnTo>
                  <a:pt x="1498755" y="161513"/>
                </a:lnTo>
                <a:lnTo>
                  <a:pt x="1524621" y="194987"/>
                </a:lnTo>
                <a:lnTo>
                  <a:pt x="1532916" y="240830"/>
                </a:lnTo>
                <a:lnTo>
                  <a:pt x="1527639" y="282345"/>
                </a:lnTo>
                <a:lnTo>
                  <a:pt x="1511304" y="314109"/>
                </a:lnTo>
                <a:lnTo>
                  <a:pt x="1483159" y="336425"/>
                </a:lnTo>
                <a:lnTo>
                  <a:pt x="1442448" y="349593"/>
                </a:lnTo>
                <a:lnTo>
                  <a:pt x="1388418" y="353915"/>
                </a:lnTo>
                <a:lnTo>
                  <a:pt x="1654432" y="353915"/>
                </a:lnTo>
                <a:lnTo>
                  <a:pt x="1664720" y="332347"/>
                </a:lnTo>
                <a:lnTo>
                  <a:pt x="1675760" y="289209"/>
                </a:lnTo>
                <a:lnTo>
                  <a:pt x="1679509" y="240830"/>
                </a:lnTo>
                <a:lnTo>
                  <a:pt x="1675725" y="192079"/>
                </a:lnTo>
                <a:lnTo>
                  <a:pt x="1664599" y="149128"/>
                </a:lnTo>
                <a:lnTo>
                  <a:pt x="1657232" y="134027"/>
                </a:lnTo>
                <a:close/>
              </a:path>
              <a:path w="6961505" h="741680">
                <a:moveTo>
                  <a:pt x="2208278" y="9423"/>
                </a:moveTo>
                <a:lnTo>
                  <a:pt x="1758030" y="9423"/>
                </a:lnTo>
                <a:lnTo>
                  <a:pt x="1758030" y="731914"/>
                </a:lnTo>
                <a:lnTo>
                  <a:pt x="2208278" y="731914"/>
                </a:lnTo>
                <a:lnTo>
                  <a:pt x="2208278" y="608358"/>
                </a:lnTo>
                <a:lnTo>
                  <a:pt x="1904622" y="608358"/>
                </a:lnTo>
                <a:lnTo>
                  <a:pt x="1904622" y="419882"/>
                </a:lnTo>
                <a:lnTo>
                  <a:pt x="2176865" y="419882"/>
                </a:lnTo>
                <a:lnTo>
                  <a:pt x="2176865" y="296326"/>
                </a:lnTo>
                <a:lnTo>
                  <a:pt x="1904622" y="296326"/>
                </a:lnTo>
                <a:lnTo>
                  <a:pt x="1904622" y="134027"/>
                </a:lnTo>
                <a:lnTo>
                  <a:pt x="2208278" y="134027"/>
                </a:lnTo>
                <a:lnTo>
                  <a:pt x="2208278" y="9423"/>
                </a:lnTo>
                <a:close/>
              </a:path>
              <a:path w="6961505" h="741680">
                <a:moveTo>
                  <a:pt x="2557995" y="9423"/>
                </a:moveTo>
                <a:lnTo>
                  <a:pt x="2299364" y="9423"/>
                </a:lnTo>
                <a:lnTo>
                  <a:pt x="2299364" y="731914"/>
                </a:lnTo>
                <a:lnTo>
                  <a:pt x="2445956" y="731914"/>
                </a:lnTo>
                <a:lnTo>
                  <a:pt x="2445956" y="448153"/>
                </a:lnTo>
                <a:lnTo>
                  <a:pt x="2716301" y="448153"/>
                </a:lnTo>
                <a:lnTo>
                  <a:pt x="2704587" y="424070"/>
                </a:lnTo>
                <a:lnTo>
                  <a:pt x="2747593" y="400808"/>
                </a:lnTo>
                <a:lnTo>
                  <a:pt x="2782005" y="369907"/>
                </a:lnTo>
                <a:lnTo>
                  <a:pt x="2807269" y="331265"/>
                </a:lnTo>
                <a:lnTo>
                  <a:pt x="2809502" y="324597"/>
                </a:lnTo>
                <a:lnTo>
                  <a:pt x="2445956" y="324597"/>
                </a:lnTo>
                <a:lnTo>
                  <a:pt x="2445956" y="134027"/>
                </a:lnTo>
                <a:lnTo>
                  <a:pt x="2808458" y="134027"/>
                </a:lnTo>
                <a:lnTo>
                  <a:pt x="2795100" y="107927"/>
                </a:lnTo>
                <a:lnTo>
                  <a:pt x="2770296" y="77901"/>
                </a:lnTo>
                <a:lnTo>
                  <a:pt x="2739158" y="53295"/>
                </a:lnTo>
                <a:lnTo>
                  <a:pt x="2702023" y="34127"/>
                </a:lnTo>
                <a:lnTo>
                  <a:pt x="2659226" y="20414"/>
                </a:lnTo>
                <a:lnTo>
                  <a:pt x="2611105" y="12174"/>
                </a:lnTo>
                <a:lnTo>
                  <a:pt x="2557995" y="9423"/>
                </a:lnTo>
                <a:close/>
              </a:path>
              <a:path w="6961505" h="741680">
                <a:moveTo>
                  <a:pt x="2716301" y="448153"/>
                </a:moveTo>
                <a:lnTo>
                  <a:pt x="2563230" y="448153"/>
                </a:lnTo>
                <a:lnTo>
                  <a:pt x="2693059" y="731914"/>
                </a:lnTo>
                <a:lnTo>
                  <a:pt x="2854321" y="731914"/>
                </a:lnTo>
                <a:lnTo>
                  <a:pt x="2716301" y="448153"/>
                </a:lnTo>
                <a:close/>
              </a:path>
              <a:path w="6961505" h="741680">
                <a:moveTo>
                  <a:pt x="2808458" y="134027"/>
                </a:moveTo>
                <a:lnTo>
                  <a:pt x="2544383" y="134027"/>
                </a:lnTo>
                <a:lnTo>
                  <a:pt x="2602480" y="138477"/>
                </a:lnTo>
                <a:lnTo>
                  <a:pt x="2645558" y="153922"/>
                </a:lnTo>
                <a:lnTo>
                  <a:pt x="2672340" y="183502"/>
                </a:lnTo>
                <a:lnTo>
                  <a:pt x="2681551" y="230359"/>
                </a:lnTo>
                <a:lnTo>
                  <a:pt x="2672340" y="276889"/>
                </a:lnTo>
                <a:lnTo>
                  <a:pt x="2645558" y="305749"/>
                </a:lnTo>
                <a:lnTo>
                  <a:pt x="2602480" y="320474"/>
                </a:lnTo>
                <a:lnTo>
                  <a:pt x="2544383" y="324597"/>
                </a:lnTo>
                <a:lnTo>
                  <a:pt x="2809502" y="324597"/>
                </a:lnTo>
                <a:lnTo>
                  <a:pt x="2822833" y="284782"/>
                </a:lnTo>
                <a:lnTo>
                  <a:pt x="2828144" y="230359"/>
                </a:lnTo>
                <a:lnTo>
                  <a:pt x="2824360" y="184174"/>
                </a:lnTo>
                <a:lnTo>
                  <a:pt x="2813233" y="143357"/>
                </a:lnTo>
                <a:lnTo>
                  <a:pt x="2808458" y="134027"/>
                </a:lnTo>
                <a:close/>
              </a:path>
              <a:path w="6961505" h="741680">
                <a:moveTo>
                  <a:pt x="3207169" y="134027"/>
                </a:moveTo>
                <a:lnTo>
                  <a:pt x="3060576" y="134027"/>
                </a:lnTo>
                <a:lnTo>
                  <a:pt x="3060576" y="731914"/>
                </a:lnTo>
                <a:lnTo>
                  <a:pt x="3207169" y="731914"/>
                </a:lnTo>
                <a:lnTo>
                  <a:pt x="3207169" y="134027"/>
                </a:lnTo>
                <a:close/>
              </a:path>
              <a:path w="6961505" h="741680">
                <a:moveTo>
                  <a:pt x="3406116" y="9423"/>
                </a:moveTo>
                <a:lnTo>
                  <a:pt x="2861630" y="9423"/>
                </a:lnTo>
                <a:lnTo>
                  <a:pt x="2861630" y="134027"/>
                </a:lnTo>
                <a:lnTo>
                  <a:pt x="3406116" y="134027"/>
                </a:lnTo>
                <a:lnTo>
                  <a:pt x="3406116" y="9423"/>
                </a:lnTo>
                <a:close/>
              </a:path>
              <a:path w="6961505" h="741680">
                <a:moveTo>
                  <a:pt x="4032264" y="9423"/>
                </a:moveTo>
                <a:lnTo>
                  <a:pt x="3891954" y="9423"/>
                </a:lnTo>
                <a:lnTo>
                  <a:pt x="3640653" y="731914"/>
                </a:lnTo>
                <a:lnTo>
                  <a:pt x="3797716" y="731914"/>
                </a:lnTo>
                <a:lnTo>
                  <a:pt x="3841694" y="594746"/>
                </a:lnTo>
                <a:lnTo>
                  <a:pt x="4235855" y="594746"/>
                </a:lnTo>
                <a:lnTo>
                  <a:pt x="4192878" y="471189"/>
                </a:lnTo>
                <a:lnTo>
                  <a:pt x="3880436" y="471189"/>
                </a:lnTo>
                <a:lnTo>
                  <a:pt x="3962109" y="216747"/>
                </a:lnTo>
                <a:lnTo>
                  <a:pt x="4104377" y="216747"/>
                </a:lnTo>
                <a:lnTo>
                  <a:pt x="4032264" y="9423"/>
                </a:lnTo>
                <a:close/>
              </a:path>
              <a:path w="6961505" h="741680">
                <a:moveTo>
                  <a:pt x="4235855" y="594746"/>
                </a:moveTo>
                <a:lnTo>
                  <a:pt x="4083571" y="594746"/>
                </a:lnTo>
                <a:lnTo>
                  <a:pt x="4127549" y="731914"/>
                </a:lnTo>
                <a:lnTo>
                  <a:pt x="4283565" y="731914"/>
                </a:lnTo>
                <a:lnTo>
                  <a:pt x="4235855" y="594746"/>
                </a:lnTo>
                <a:close/>
              </a:path>
              <a:path w="6961505" h="741680">
                <a:moveTo>
                  <a:pt x="4104377" y="216747"/>
                </a:moveTo>
                <a:lnTo>
                  <a:pt x="3962109" y="216747"/>
                </a:lnTo>
                <a:lnTo>
                  <a:pt x="4043782" y="471189"/>
                </a:lnTo>
                <a:lnTo>
                  <a:pt x="4192878" y="471189"/>
                </a:lnTo>
                <a:lnTo>
                  <a:pt x="4104377" y="216747"/>
                </a:lnTo>
                <a:close/>
              </a:path>
              <a:path w="6961505" h="741680">
                <a:moveTo>
                  <a:pt x="4597681" y="9423"/>
                </a:moveTo>
                <a:lnTo>
                  <a:pt x="4341145" y="9423"/>
                </a:lnTo>
                <a:lnTo>
                  <a:pt x="4341145" y="731914"/>
                </a:lnTo>
                <a:lnTo>
                  <a:pt x="4597681" y="731914"/>
                </a:lnTo>
                <a:lnTo>
                  <a:pt x="4640961" y="729767"/>
                </a:lnTo>
                <a:lnTo>
                  <a:pt x="4681508" y="723144"/>
                </a:lnTo>
                <a:lnTo>
                  <a:pt x="4719030" y="711778"/>
                </a:lnTo>
                <a:lnTo>
                  <a:pt x="4783825" y="673738"/>
                </a:lnTo>
                <a:lnTo>
                  <a:pt x="4810513" y="646527"/>
                </a:lnTo>
                <a:lnTo>
                  <a:pt x="4833006" y="613495"/>
                </a:lnTo>
                <a:lnTo>
                  <a:pt x="4835370" y="608358"/>
                </a:lnTo>
                <a:lnTo>
                  <a:pt x="4487737" y="608358"/>
                </a:lnTo>
                <a:lnTo>
                  <a:pt x="4487737" y="134027"/>
                </a:lnTo>
                <a:lnTo>
                  <a:pt x="4836064" y="134027"/>
                </a:lnTo>
                <a:lnTo>
                  <a:pt x="4833006" y="127380"/>
                </a:lnTo>
                <a:lnTo>
                  <a:pt x="4810513" y="94386"/>
                </a:lnTo>
                <a:lnTo>
                  <a:pt x="4753233" y="45674"/>
                </a:lnTo>
                <a:lnTo>
                  <a:pt x="4681508" y="18108"/>
                </a:lnTo>
                <a:lnTo>
                  <a:pt x="4640961" y="11547"/>
                </a:lnTo>
                <a:lnTo>
                  <a:pt x="4597681" y="9423"/>
                </a:lnTo>
                <a:close/>
              </a:path>
              <a:path w="6961505" h="741680">
                <a:moveTo>
                  <a:pt x="4836064" y="134027"/>
                </a:moveTo>
                <a:lnTo>
                  <a:pt x="4597681" y="134027"/>
                </a:lnTo>
                <a:lnTo>
                  <a:pt x="4641189" y="139413"/>
                </a:lnTo>
                <a:lnTo>
                  <a:pt x="4674895" y="155473"/>
                </a:lnTo>
                <a:lnTo>
                  <a:pt x="4699642" y="182062"/>
                </a:lnTo>
                <a:lnTo>
                  <a:pt x="4716274" y="219035"/>
                </a:lnTo>
                <a:lnTo>
                  <a:pt x="4725635" y="266246"/>
                </a:lnTo>
                <a:lnTo>
                  <a:pt x="4728568" y="323550"/>
                </a:lnTo>
                <a:lnTo>
                  <a:pt x="4728568" y="417788"/>
                </a:lnTo>
                <a:lnTo>
                  <a:pt x="4725635" y="475169"/>
                </a:lnTo>
                <a:lnTo>
                  <a:pt x="4716274" y="522574"/>
                </a:lnTo>
                <a:lnTo>
                  <a:pt x="4699642" y="559799"/>
                </a:lnTo>
                <a:lnTo>
                  <a:pt x="4641189" y="602895"/>
                </a:lnTo>
                <a:lnTo>
                  <a:pt x="4597681" y="608358"/>
                </a:lnTo>
                <a:lnTo>
                  <a:pt x="4835370" y="608358"/>
                </a:lnTo>
                <a:lnTo>
                  <a:pt x="4851009" y="574374"/>
                </a:lnTo>
                <a:lnTo>
                  <a:pt x="4864231" y="528896"/>
                </a:lnTo>
                <a:lnTo>
                  <a:pt x="4872379" y="476790"/>
                </a:lnTo>
                <a:lnTo>
                  <a:pt x="4875160" y="417788"/>
                </a:lnTo>
                <a:lnTo>
                  <a:pt x="4875160" y="323550"/>
                </a:lnTo>
                <a:lnTo>
                  <a:pt x="4872379" y="264312"/>
                </a:lnTo>
                <a:lnTo>
                  <a:pt x="4864231" y="212060"/>
                </a:lnTo>
                <a:lnTo>
                  <a:pt x="4851009" y="166510"/>
                </a:lnTo>
                <a:lnTo>
                  <a:pt x="4836064" y="134027"/>
                </a:lnTo>
                <a:close/>
              </a:path>
              <a:path w="6961505" h="741680">
                <a:moveTo>
                  <a:pt x="5059448" y="9423"/>
                </a:moveTo>
                <a:lnTo>
                  <a:pt x="4899243" y="9423"/>
                </a:lnTo>
                <a:lnTo>
                  <a:pt x="5151591" y="731914"/>
                </a:lnTo>
                <a:lnTo>
                  <a:pt x="5284572" y="731914"/>
                </a:lnTo>
                <a:lnTo>
                  <a:pt x="5366882" y="495272"/>
                </a:lnTo>
                <a:lnTo>
                  <a:pt x="5217558" y="495272"/>
                </a:lnTo>
                <a:lnTo>
                  <a:pt x="5059448" y="9423"/>
                </a:lnTo>
                <a:close/>
              </a:path>
              <a:path w="6961505" h="741680">
                <a:moveTo>
                  <a:pt x="5535873" y="9423"/>
                </a:moveTo>
                <a:lnTo>
                  <a:pt x="5375668" y="9423"/>
                </a:lnTo>
                <a:lnTo>
                  <a:pt x="5217558" y="495272"/>
                </a:lnTo>
                <a:lnTo>
                  <a:pt x="5366882" y="495272"/>
                </a:lnTo>
                <a:lnTo>
                  <a:pt x="5535873" y="9423"/>
                </a:lnTo>
                <a:close/>
              </a:path>
              <a:path w="6961505" h="741680">
                <a:moveTo>
                  <a:pt x="5756798" y="9423"/>
                </a:moveTo>
                <a:lnTo>
                  <a:pt x="5610206" y="9423"/>
                </a:lnTo>
                <a:lnTo>
                  <a:pt x="5610206" y="731914"/>
                </a:lnTo>
                <a:lnTo>
                  <a:pt x="5756798" y="731914"/>
                </a:lnTo>
                <a:lnTo>
                  <a:pt x="5756798" y="9423"/>
                </a:lnTo>
                <a:close/>
              </a:path>
              <a:path w="6961505" h="741680">
                <a:moveTo>
                  <a:pt x="6153634" y="0"/>
                </a:moveTo>
                <a:lnTo>
                  <a:pt x="6110615" y="2411"/>
                </a:lnTo>
                <a:lnTo>
                  <a:pt x="6070281" y="9736"/>
                </a:lnTo>
                <a:lnTo>
                  <a:pt x="6032930" y="22111"/>
                </a:lnTo>
                <a:lnTo>
                  <a:pt x="5998860" y="39674"/>
                </a:lnTo>
                <a:lnTo>
                  <a:pt x="5968368" y="62561"/>
                </a:lnTo>
                <a:lnTo>
                  <a:pt x="5941751" y="90910"/>
                </a:lnTo>
                <a:lnTo>
                  <a:pt x="5919307" y="124856"/>
                </a:lnTo>
                <a:lnTo>
                  <a:pt x="5901332" y="164538"/>
                </a:lnTo>
                <a:lnTo>
                  <a:pt x="5888125" y="210091"/>
                </a:lnTo>
                <a:lnTo>
                  <a:pt x="5879983" y="261654"/>
                </a:lnTo>
                <a:lnTo>
                  <a:pt x="5877203" y="319362"/>
                </a:lnTo>
                <a:lnTo>
                  <a:pt x="5877203" y="421976"/>
                </a:lnTo>
                <a:lnTo>
                  <a:pt x="5879983" y="479212"/>
                </a:lnTo>
                <a:lnTo>
                  <a:pt x="5888125" y="530482"/>
                </a:lnTo>
                <a:lnTo>
                  <a:pt x="5901332" y="575893"/>
                </a:lnTo>
                <a:lnTo>
                  <a:pt x="5919307" y="615556"/>
                </a:lnTo>
                <a:lnTo>
                  <a:pt x="5941751" y="649578"/>
                </a:lnTo>
                <a:lnTo>
                  <a:pt x="5968368" y="678068"/>
                </a:lnTo>
                <a:lnTo>
                  <a:pt x="5998860" y="701135"/>
                </a:lnTo>
                <a:lnTo>
                  <a:pt x="6032930" y="718887"/>
                </a:lnTo>
                <a:lnTo>
                  <a:pt x="6070281" y="731432"/>
                </a:lnTo>
                <a:lnTo>
                  <a:pt x="6110615" y="738880"/>
                </a:lnTo>
                <a:lnTo>
                  <a:pt x="6153634" y="741338"/>
                </a:lnTo>
                <a:lnTo>
                  <a:pt x="6206674" y="737962"/>
                </a:lnTo>
                <a:lnTo>
                  <a:pt x="6254204" y="727677"/>
                </a:lnTo>
                <a:lnTo>
                  <a:pt x="6296114" y="710251"/>
                </a:lnTo>
                <a:lnTo>
                  <a:pt x="6332294" y="685450"/>
                </a:lnTo>
                <a:lnTo>
                  <a:pt x="6362633" y="653041"/>
                </a:lnTo>
                <a:lnTo>
                  <a:pt x="6383997" y="617782"/>
                </a:lnTo>
                <a:lnTo>
                  <a:pt x="6153634" y="617782"/>
                </a:lnTo>
                <a:lnTo>
                  <a:pt x="6114567" y="612585"/>
                </a:lnTo>
                <a:lnTo>
                  <a:pt x="6056909" y="570139"/>
                </a:lnTo>
                <a:lnTo>
                  <a:pt x="6038610" y="532308"/>
                </a:lnTo>
                <a:lnTo>
                  <a:pt x="6027523" y="483018"/>
                </a:lnTo>
                <a:lnTo>
                  <a:pt x="6023795" y="421976"/>
                </a:lnTo>
                <a:lnTo>
                  <a:pt x="6023795" y="319362"/>
                </a:lnTo>
                <a:lnTo>
                  <a:pt x="6027523" y="256866"/>
                </a:lnTo>
                <a:lnTo>
                  <a:pt x="6038610" y="207168"/>
                </a:lnTo>
                <a:lnTo>
                  <a:pt x="6056909" y="169628"/>
                </a:lnTo>
                <a:lnTo>
                  <a:pt x="6114567" y="128462"/>
                </a:lnTo>
                <a:lnTo>
                  <a:pt x="6153634" y="123556"/>
                </a:lnTo>
                <a:lnTo>
                  <a:pt x="6382929" y="123556"/>
                </a:lnTo>
                <a:lnTo>
                  <a:pt x="6361968" y="90137"/>
                </a:lnTo>
                <a:lnTo>
                  <a:pt x="6330854" y="57458"/>
                </a:lnTo>
                <a:lnTo>
                  <a:pt x="6294144" y="32191"/>
                </a:lnTo>
                <a:lnTo>
                  <a:pt x="6252159" y="14250"/>
                </a:lnTo>
                <a:lnTo>
                  <a:pt x="6205216" y="3548"/>
                </a:lnTo>
                <a:lnTo>
                  <a:pt x="6153634" y="0"/>
                </a:lnTo>
                <a:close/>
              </a:path>
              <a:path w="6961505" h="741680">
                <a:moveTo>
                  <a:pt x="6417500" y="507837"/>
                </a:moveTo>
                <a:lnTo>
                  <a:pt x="6278238" y="507837"/>
                </a:lnTo>
                <a:lnTo>
                  <a:pt x="6262450" y="555938"/>
                </a:lnTo>
                <a:lnTo>
                  <a:pt x="6237532" y="590296"/>
                </a:lnTo>
                <a:lnTo>
                  <a:pt x="6201817" y="610910"/>
                </a:lnTo>
                <a:lnTo>
                  <a:pt x="6153634" y="617782"/>
                </a:lnTo>
                <a:lnTo>
                  <a:pt x="6383997" y="617782"/>
                </a:lnTo>
                <a:lnTo>
                  <a:pt x="6387020" y="612792"/>
                </a:lnTo>
                <a:lnTo>
                  <a:pt x="6405346" y="564468"/>
                </a:lnTo>
                <a:lnTo>
                  <a:pt x="6417500" y="507837"/>
                </a:lnTo>
                <a:close/>
              </a:path>
              <a:path w="6961505" h="741680">
                <a:moveTo>
                  <a:pt x="6382929" y="123556"/>
                </a:moveTo>
                <a:lnTo>
                  <a:pt x="6153634" y="123556"/>
                </a:lnTo>
                <a:lnTo>
                  <a:pt x="6201228" y="131164"/>
                </a:lnTo>
                <a:lnTo>
                  <a:pt x="6237532" y="153005"/>
                </a:lnTo>
                <a:lnTo>
                  <a:pt x="6263039" y="187608"/>
                </a:lnTo>
                <a:lnTo>
                  <a:pt x="6278238" y="233500"/>
                </a:lnTo>
                <a:lnTo>
                  <a:pt x="6418548" y="233500"/>
                </a:lnTo>
                <a:lnTo>
                  <a:pt x="6406134" y="178072"/>
                </a:lnTo>
                <a:lnTo>
                  <a:pt x="6387168" y="130313"/>
                </a:lnTo>
                <a:lnTo>
                  <a:pt x="6382929" y="123556"/>
                </a:lnTo>
                <a:close/>
              </a:path>
              <a:path w="6961505" h="741680">
                <a:moveTo>
                  <a:pt x="6960929" y="9423"/>
                </a:moveTo>
                <a:lnTo>
                  <a:pt x="6510681" y="9423"/>
                </a:lnTo>
                <a:lnTo>
                  <a:pt x="6510681" y="731914"/>
                </a:lnTo>
                <a:lnTo>
                  <a:pt x="6960929" y="731914"/>
                </a:lnTo>
                <a:lnTo>
                  <a:pt x="6960929" y="608358"/>
                </a:lnTo>
                <a:lnTo>
                  <a:pt x="6657273" y="608358"/>
                </a:lnTo>
                <a:lnTo>
                  <a:pt x="6657273" y="419882"/>
                </a:lnTo>
                <a:lnTo>
                  <a:pt x="6929516" y="419882"/>
                </a:lnTo>
                <a:lnTo>
                  <a:pt x="6929516" y="296326"/>
                </a:lnTo>
                <a:lnTo>
                  <a:pt x="6657273" y="296326"/>
                </a:lnTo>
                <a:lnTo>
                  <a:pt x="6657273" y="134027"/>
                </a:lnTo>
                <a:lnTo>
                  <a:pt x="6960929" y="134027"/>
                </a:lnTo>
                <a:lnTo>
                  <a:pt x="6960929" y="9423"/>
                </a:lnTo>
                <a:close/>
              </a:path>
            </a:pathLst>
          </a:custGeom>
          <a:solidFill>
            <a:srgbClr val="F05CA1"/>
          </a:solidFill>
        </p:spPr>
        <p:txBody>
          <a:bodyPr wrap="square" lIns="0" tIns="0" rIns="0" bIns="0" rtlCol="0"/>
          <a:lstStyle/>
          <a:p>
            <a:endParaRPr/>
          </a:p>
        </p:txBody>
      </p:sp>
      <p:sp>
        <p:nvSpPr>
          <p:cNvPr id="3" name="object 3"/>
          <p:cNvSpPr/>
          <p:nvPr/>
        </p:nvSpPr>
        <p:spPr>
          <a:xfrm>
            <a:off x="1041842" y="1036639"/>
            <a:ext cx="4613910" cy="735330"/>
          </a:xfrm>
          <a:custGeom>
            <a:avLst/>
            <a:gdLst/>
            <a:ahLst/>
            <a:cxnLst/>
            <a:rect l="l" t="t" r="r" b="b"/>
            <a:pathLst>
              <a:path w="4613910" h="735330">
                <a:moveTo>
                  <a:pt x="60731" y="6282"/>
                </a:moveTo>
                <a:lnTo>
                  <a:pt x="0" y="6282"/>
                </a:lnTo>
                <a:lnTo>
                  <a:pt x="0" y="728773"/>
                </a:lnTo>
                <a:lnTo>
                  <a:pt x="60731" y="728773"/>
                </a:lnTo>
                <a:lnTo>
                  <a:pt x="60731" y="517261"/>
                </a:lnTo>
                <a:lnTo>
                  <a:pt x="137559" y="426165"/>
                </a:lnTo>
                <a:lnTo>
                  <a:pt x="60731" y="426165"/>
                </a:lnTo>
                <a:lnTo>
                  <a:pt x="60731" y="6282"/>
                </a:lnTo>
                <a:close/>
              </a:path>
              <a:path w="4613910" h="735330">
                <a:moveTo>
                  <a:pt x="281317" y="343445"/>
                </a:moveTo>
                <a:lnTo>
                  <a:pt x="207323" y="343445"/>
                </a:lnTo>
                <a:lnTo>
                  <a:pt x="473284" y="728773"/>
                </a:lnTo>
                <a:lnTo>
                  <a:pt x="546580" y="728773"/>
                </a:lnTo>
                <a:lnTo>
                  <a:pt x="281317" y="343445"/>
                </a:lnTo>
                <a:close/>
              </a:path>
              <a:path w="4613910" h="735330">
                <a:moveTo>
                  <a:pt x="493178" y="6282"/>
                </a:moveTo>
                <a:lnTo>
                  <a:pt x="413599" y="6282"/>
                </a:lnTo>
                <a:lnTo>
                  <a:pt x="60731" y="426165"/>
                </a:lnTo>
                <a:lnTo>
                  <a:pt x="137559" y="426165"/>
                </a:lnTo>
                <a:lnTo>
                  <a:pt x="207323" y="343445"/>
                </a:lnTo>
                <a:lnTo>
                  <a:pt x="281317" y="343445"/>
                </a:lnTo>
                <a:lnTo>
                  <a:pt x="248159" y="295278"/>
                </a:lnTo>
                <a:lnTo>
                  <a:pt x="493178" y="6282"/>
                </a:lnTo>
                <a:close/>
              </a:path>
              <a:path w="4613910" h="735330">
                <a:moveTo>
                  <a:pt x="695245" y="6282"/>
                </a:moveTo>
                <a:lnTo>
                  <a:pt x="637655" y="6282"/>
                </a:lnTo>
                <a:lnTo>
                  <a:pt x="637655" y="728773"/>
                </a:lnTo>
                <a:lnTo>
                  <a:pt x="698387" y="728773"/>
                </a:lnTo>
                <a:lnTo>
                  <a:pt x="698387" y="127744"/>
                </a:lnTo>
                <a:lnTo>
                  <a:pt x="767619" y="127744"/>
                </a:lnTo>
                <a:lnTo>
                  <a:pt x="695245" y="6282"/>
                </a:lnTo>
                <a:close/>
              </a:path>
              <a:path w="4613910" h="735330">
                <a:moveTo>
                  <a:pt x="767619" y="127744"/>
                </a:moveTo>
                <a:lnTo>
                  <a:pt x="698387" y="127744"/>
                </a:lnTo>
                <a:lnTo>
                  <a:pt x="1058585" y="728773"/>
                </a:lnTo>
                <a:lnTo>
                  <a:pt x="1117222" y="728773"/>
                </a:lnTo>
                <a:lnTo>
                  <a:pt x="1117222" y="612546"/>
                </a:lnTo>
                <a:lnTo>
                  <a:pt x="1056491" y="612546"/>
                </a:lnTo>
                <a:lnTo>
                  <a:pt x="767619" y="127744"/>
                </a:lnTo>
                <a:close/>
              </a:path>
              <a:path w="4613910" h="735330">
                <a:moveTo>
                  <a:pt x="1117222" y="6282"/>
                </a:moveTo>
                <a:lnTo>
                  <a:pt x="1056491" y="6282"/>
                </a:lnTo>
                <a:lnTo>
                  <a:pt x="1056491" y="612546"/>
                </a:lnTo>
                <a:lnTo>
                  <a:pt x="1117222" y="612546"/>
                </a:lnTo>
                <a:lnTo>
                  <a:pt x="1117222" y="6282"/>
                </a:lnTo>
                <a:close/>
              </a:path>
              <a:path w="4613910" h="735330">
                <a:moveTo>
                  <a:pt x="1515095" y="0"/>
                </a:moveTo>
                <a:lnTo>
                  <a:pt x="1470254" y="2953"/>
                </a:lnTo>
                <a:lnTo>
                  <a:pt x="1428907" y="11945"/>
                </a:lnTo>
                <a:lnTo>
                  <a:pt x="1391341" y="27168"/>
                </a:lnTo>
                <a:lnTo>
                  <a:pt x="1357847" y="48819"/>
                </a:lnTo>
                <a:lnTo>
                  <a:pt x="1328713" y="77091"/>
                </a:lnTo>
                <a:lnTo>
                  <a:pt x="1304228" y="112180"/>
                </a:lnTo>
                <a:lnTo>
                  <a:pt x="1284681" y="154281"/>
                </a:lnTo>
                <a:lnTo>
                  <a:pt x="1270361" y="203587"/>
                </a:lnTo>
                <a:lnTo>
                  <a:pt x="1261557" y="260294"/>
                </a:lnTo>
                <a:lnTo>
                  <a:pt x="1258558" y="324597"/>
                </a:lnTo>
                <a:lnTo>
                  <a:pt x="1258558" y="410458"/>
                </a:lnTo>
                <a:lnTo>
                  <a:pt x="1261557" y="475015"/>
                </a:lnTo>
                <a:lnTo>
                  <a:pt x="1270361" y="531870"/>
                </a:lnTo>
                <a:lnTo>
                  <a:pt x="1284681" y="581236"/>
                </a:lnTo>
                <a:lnTo>
                  <a:pt x="1304228" y="623327"/>
                </a:lnTo>
                <a:lnTo>
                  <a:pt x="1328713" y="658356"/>
                </a:lnTo>
                <a:lnTo>
                  <a:pt x="1357847" y="686538"/>
                </a:lnTo>
                <a:lnTo>
                  <a:pt x="1391341" y="708085"/>
                </a:lnTo>
                <a:lnTo>
                  <a:pt x="1428907" y="723211"/>
                </a:lnTo>
                <a:lnTo>
                  <a:pt x="1470254" y="732130"/>
                </a:lnTo>
                <a:lnTo>
                  <a:pt x="1515095" y="735056"/>
                </a:lnTo>
                <a:lnTo>
                  <a:pt x="1559935" y="732130"/>
                </a:lnTo>
                <a:lnTo>
                  <a:pt x="1601283" y="723211"/>
                </a:lnTo>
                <a:lnTo>
                  <a:pt x="1638848" y="708085"/>
                </a:lnTo>
                <a:lnTo>
                  <a:pt x="1672342" y="686538"/>
                </a:lnTo>
                <a:lnTo>
                  <a:pt x="1680639" y="678513"/>
                </a:lnTo>
                <a:lnTo>
                  <a:pt x="1515095" y="678513"/>
                </a:lnTo>
                <a:lnTo>
                  <a:pt x="1472710" y="675026"/>
                </a:lnTo>
                <a:lnTo>
                  <a:pt x="1434583" y="664164"/>
                </a:lnTo>
                <a:lnTo>
                  <a:pt x="1401144" y="645327"/>
                </a:lnTo>
                <a:lnTo>
                  <a:pt x="1372822" y="617913"/>
                </a:lnTo>
                <a:lnTo>
                  <a:pt x="1350045" y="581320"/>
                </a:lnTo>
                <a:lnTo>
                  <a:pt x="1333245" y="534947"/>
                </a:lnTo>
                <a:lnTo>
                  <a:pt x="1322850" y="478194"/>
                </a:lnTo>
                <a:lnTo>
                  <a:pt x="1319289" y="410458"/>
                </a:lnTo>
                <a:lnTo>
                  <a:pt x="1319289" y="324597"/>
                </a:lnTo>
                <a:lnTo>
                  <a:pt x="1322850" y="257162"/>
                </a:lnTo>
                <a:lnTo>
                  <a:pt x="1333245" y="200550"/>
                </a:lnTo>
                <a:lnTo>
                  <a:pt x="1350045" y="154196"/>
                </a:lnTo>
                <a:lnTo>
                  <a:pt x="1372822" y="117535"/>
                </a:lnTo>
                <a:lnTo>
                  <a:pt x="1401144" y="90004"/>
                </a:lnTo>
                <a:lnTo>
                  <a:pt x="1434583" y="71038"/>
                </a:lnTo>
                <a:lnTo>
                  <a:pt x="1472710" y="60072"/>
                </a:lnTo>
                <a:lnTo>
                  <a:pt x="1515095" y="56542"/>
                </a:lnTo>
                <a:lnTo>
                  <a:pt x="1680301" y="56542"/>
                </a:lnTo>
                <a:lnTo>
                  <a:pt x="1672342" y="48819"/>
                </a:lnTo>
                <a:lnTo>
                  <a:pt x="1638848" y="27168"/>
                </a:lnTo>
                <a:lnTo>
                  <a:pt x="1601283" y="11945"/>
                </a:lnTo>
                <a:lnTo>
                  <a:pt x="1559935" y="2953"/>
                </a:lnTo>
                <a:lnTo>
                  <a:pt x="1515095" y="0"/>
                </a:lnTo>
                <a:close/>
              </a:path>
              <a:path w="4613910" h="735330">
                <a:moveTo>
                  <a:pt x="1680301" y="56542"/>
                </a:moveTo>
                <a:lnTo>
                  <a:pt x="1515095" y="56542"/>
                </a:lnTo>
                <a:lnTo>
                  <a:pt x="1557479" y="60072"/>
                </a:lnTo>
                <a:lnTo>
                  <a:pt x="1595606" y="71038"/>
                </a:lnTo>
                <a:lnTo>
                  <a:pt x="1629045" y="90004"/>
                </a:lnTo>
                <a:lnTo>
                  <a:pt x="1657368" y="117535"/>
                </a:lnTo>
                <a:lnTo>
                  <a:pt x="1680144" y="154196"/>
                </a:lnTo>
                <a:lnTo>
                  <a:pt x="1696945" y="200550"/>
                </a:lnTo>
                <a:lnTo>
                  <a:pt x="1707340" y="257162"/>
                </a:lnTo>
                <a:lnTo>
                  <a:pt x="1710900" y="324597"/>
                </a:lnTo>
                <a:lnTo>
                  <a:pt x="1710900" y="410458"/>
                </a:lnTo>
                <a:lnTo>
                  <a:pt x="1707340" y="478194"/>
                </a:lnTo>
                <a:lnTo>
                  <a:pt x="1696945" y="534947"/>
                </a:lnTo>
                <a:lnTo>
                  <a:pt x="1680144" y="581320"/>
                </a:lnTo>
                <a:lnTo>
                  <a:pt x="1657368" y="617913"/>
                </a:lnTo>
                <a:lnTo>
                  <a:pt x="1629045" y="645327"/>
                </a:lnTo>
                <a:lnTo>
                  <a:pt x="1595606" y="664164"/>
                </a:lnTo>
                <a:lnTo>
                  <a:pt x="1557479" y="675026"/>
                </a:lnTo>
                <a:lnTo>
                  <a:pt x="1515095" y="678513"/>
                </a:lnTo>
                <a:lnTo>
                  <a:pt x="1680639" y="678513"/>
                </a:lnTo>
                <a:lnTo>
                  <a:pt x="1725962" y="623327"/>
                </a:lnTo>
                <a:lnTo>
                  <a:pt x="1745509" y="581236"/>
                </a:lnTo>
                <a:lnTo>
                  <a:pt x="1759829" y="531870"/>
                </a:lnTo>
                <a:lnTo>
                  <a:pt x="1768633" y="475015"/>
                </a:lnTo>
                <a:lnTo>
                  <a:pt x="1771631" y="410458"/>
                </a:lnTo>
                <a:lnTo>
                  <a:pt x="1771631" y="324597"/>
                </a:lnTo>
                <a:lnTo>
                  <a:pt x="1768633" y="260294"/>
                </a:lnTo>
                <a:lnTo>
                  <a:pt x="1759829" y="203587"/>
                </a:lnTo>
                <a:lnTo>
                  <a:pt x="1745509" y="154281"/>
                </a:lnTo>
                <a:lnTo>
                  <a:pt x="1725962" y="112180"/>
                </a:lnTo>
                <a:lnTo>
                  <a:pt x="1701476" y="77091"/>
                </a:lnTo>
                <a:lnTo>
                  <a:pt x="1680301" y="56542"/>
                </a:lnTo>
                <a:close/>
              </a:path>
              <a:path w="4613910" h="735330">
                <a:moveTo>
                  <a:pt x="1892036" y="6282"/>
                </a:moveTo>
                <a:lnTo>
                  <a:pt x="1829211" y="6282"/>
                </a:lnTo>
                <a:lnTo>
                  <a:pt x="2006169" y="728773"/>
                </a:lnTo>
                <a:lnTo>
                  <a:pt x="2070041" y="728773"/>
                </a:lnTo>
                <a:lnTo>
                  <a:pt x="2102655" y="615688"/>
                </a:lnTo>
                <a:lnTo>
                  <a:pt x="2037581" y="615688"/>
                </a:lnTo>
                <a:lnTo>
                  <a:pt x="1892036" y="6282"/>
                </a:lnTo>
                <a:close/>
              </a:path>
              <a:path w="4613910" h="735330">
                <a:moveTo>
                  <a:pt x="2310433" y="115179"/>
                </a:moveTo>
                <a:lnTo>
                  <a:pt x="2246999" y="115179"/>
                </a:lnTo>
                <a:lnTo>
                  <a:pt x="2423957" y="728773"/>
                </a:lnTo>
                <a:lnTo>
                  <a:pt x="2488877" y="728773"/>
                </a:lnTo>
                <a:lnTo>
                  <a:pt x="2518883" y="606264"/>
                </a:lnTo>
                <a:lnTo>
                  <a:pt x="2459558" y="606264"/>
                </a:lnTo>
                <a:lnTo>
                  <a:pt x="2310433" y="115179"/>
                </a:lnTo>
                <a:close/>
              </a:path>
              <a:path w="4613910" h="735330">
                <a:moveTo>
                  <a:pt x="2277365" y="6282"/>
                </a:moveTo>
                <a:lnTo>
                  <a:pt x="2215586" y="6282"/>
                </a:lnTo>
                <a:lnTo>
                  <a:pt x="2037581" y="615688"/>
                </a:lnTo>
                <a:lnTo>
                  <a:pt x="2102655" y="615688"/>
                </a:lnTo>
                <a:lnTo>
                  <a:pt x="2246999" y="115179"/>
                </a:lnTo>
                <a:lnTo>
                  <a:pt x="2310433" y="115179"/>
                </a:lnTo>
                <a:lnTo>
                  <a:pt x="2277365" y="6282"/>
                </a:lnTo>
                <a:close/>
              </a:path>
              <a:path w="4613910" h="735330">
                <a:moveTo>
                  <a:pt x="2665835" y="6282"/>
                </a:moveTo>
                <a:lnTo>
                  <a:pt x="2603009" y="6282"/>
                </a:lnTo>
                <a:lnTo>
                  <a:pt x="2459558" y="606264"/>
                </a:lnTo>
                <a:lnTo>
                  <a:pt x="2518883" y="606264"/>
                </a:lnTo>
                <a:lnTo>
                  <a:pt x="2665835" y="6282"/>
                </a:lnTo>
                <a:close/>
              </a:path>
              <a:path w="4613910" h="735330">
                <a:moveTo>
                  <a:pt x="3207158" y="62825"/>
                </a:moveTo>
                <a:lnTo>
                  <a:pt x="3146427" y="62825"/>
                </a:lnTo>
                <a:lnTo>
                  <a:pt x="3146427" y="728773"/>
                </a:lnTo>
                <a:lnTo>
                  <a:pt x="3207158" y="728773"/>
                </a:lnTo>
                <a:lnTo>
                  <a:pt x="3207158" y="62825"/>
                </a:lnTo>
                <a:close/>
              </a:path>
              <a:path w="4613910" h="735330">
                <a:moveTo>
                  <a:pt x="3436471" y="6282"/>
                </a:moveTo>
                <a:lnTo>
                  <a:pt x="2917115" y="6282"/>
                </a:lnTo>
                <a:lnTo>
                  <a:pt x="2917115" y="62825"/>
                </a:lnTo>
                <a:lnTo>
                  <a:pt x="3436471" y="62825"/>
                </a:lnTo>
                <a:lnTo>
                  <a:pt x="3436471" y="6282"/>
                </a:lnTo>
                <a:close/>
              </a:path>
              <a:path w="4613910" h="735330">
                <a:moveTo>
                  <a:pt x="3591419" y="6282"/>
                </a:moveTo>
                <a:lnTo>
                  <a:pt x="3530688" y="6282"/>
                </a:lnTo>
                <a:lnTo>
                  <a:pt x="3530688" y="728773"/>
                </a:lnTo>
                <a:lnTo>
                  <a:pt x="3591419" y="728773"/>
                </a:lnTo>
                <a:lnTo>
                  <a:pt x="3591419" y="382187"/>
                </a:lnTo>
                <a:lnTo>
                  <a:pt x="4010254" y="382187"/>
                </a:lnTo>
                <a:lnTo>
                  <a:pt x="4010254" y="325644"/>
                </a:lnTo>
                <a:lnTo>
                  <a:pt x="3591419" y="325644"/>
                </a:lnTo>
                <a:lnTo>
                  <a:pt x="3591419" y="6282"/>
                </a:lnTo>
                <a:close/>
              </a:path>
              <a:path w="4613910" h="735330">
                <a:moveTo>
                  <a:pt x="4010254" y="382187"/>
                </a:moveTo>
                <a:lnTo>
                  <a:pt x="3949523" y="382187"/>
                </a:lnTo>
                <a:lnTo>
                  <a:pt x="3949523" y="728773"/>
                </a:lnTo>
                <a:lnTo>
                  <a:pt x="4010254" y="728773"/>
                </a:lnTo>
                <a:lnTo>
                  <a:pt x="4010254" y="382187"/>
                </a:lnTo>
                <a:close/>
              </a:path>
              <a:path w="4613910" h="735330">
                <a:moveTo>
                  <a:pt x="4010254" y="6282"/>
                </a:moveTo>
                <a:lnTo>
                  <a:pt x="3949523" y="6282"/>
                </a:lnTo>
                <a:lnTo>
                  <a:pt x="3949523" y="325644"/>
                </a:lnTo>
                <a:lnTo>
                  <a:pt x="4010254" y="325644"/>
                </a:lnTo>
                <a:lnTo>
                  <a:pt x="4010254" y="6282"/>
                </a:lnTo>
                <a:close/>
              </a:path>
              <a:path w="4613910" h="735330">
                <a:moveTo>
                  <a:pt x="4613356" y="6282"/>
                </a:moveTo>
                <a:lnTo>
                  <a:pt x="4188238" y="6282"/>
                </a:lnTo>
                <a:lnTo>
                  <a:pt x="4188238" y="728773"/>
                </a:lnTo>
                <a:lnTo>
                  <a:pt x="4613356" y="728773"/>
                </a:lnTo>
                <a:lnTo>
                  <a:pt x="4613356" y="672230"/>
                </a:lnTo>
                <a:lnTo>
                  <a:pt x="4248970" y="672230"/>
                </a:lnTo>
                <a:lnTo>
                  <a:pt x="4248970" y="383234"/>
                </a:lnTo>
                <a:lnTo>
                  <a:pt x="4581944" y="383234"/>
                </a:lnTo>
                <a:lnTo>
                  <a:pt x="4581944" y="326691"/>
                </a:lnTo>
                <a:lnTo>
                  <a:pt x="4248970" y="326691"/>
                </a:lnTo>
                <a:lnTo>
                  <a:pt x="4248970" y="62825"/>
                </a:lnTo>
                <a:lnTo>
                  <a:pt x="4613356" y="62825"/>
                </a:lnTo>
                <a:lnTo>
                  <a:pt x="4613356" y="6282"/>
                </a:lnTo>
                <a:close/>
              </a:path>
            </a:pathLst>
          </a:custGeom>
          <a:solidFill>
            <a:srgbClr val="FFFFFF"/>
          </a:solidFill>
        </p:spPr>
        <p:txBody>
          <a:bodyPr wrap="square" lIns="0" tIns="0" rIns="0" bIns="0" rtlCol="0"/>
          <a:lstStyle/>
          <a:p>
            <a:endParaRPr/>
          </a:p>
        </p:txBody>
      </p:sp>
      <p:pic>
        <p:nvPicPr>
          <p:cNvPr id="4" name="object 4"/>
          <p:cNvPicPr/>
          <p:nvPr/>
        </p:nvPicPr>
        <p:blipFill>
          <a:blip r:embed="rId3" cstate="print"/>
          <a:stretch>
            <a:fillRect/>
          </a:stretch>
        </p:blipFill>
        <p:spPr>
          <a:xfrm>
            <a:off x="4616900" y="3172678"/>
            <a:ext cx="10870297" cy="6328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47180" y="1033498"/>
            <a:ext cx="4276725" cy="741680"/>
          </a:xfrm>
          <a:custGeom>
            <a:avLst/>
            <a:gdLst/>
            <a:ahLst/>
            <a:cxnLst/>
            <a:rect l="l" t="t" r="r" b="b"/>
            <a:pathLst>
              <a:path w="4276725" h="741680">
                <a:moveTo>
                  <a:pt x="112038" y="545533"/>
                </a:moveTo>
                <a:lnTo>
                  <a:pt x="0" y="623017"/>
                </a:lnTo>
                <a:lnTo>
                  <a:pt x="34010" y="660867"/>
                </a:lnTo>
                <a:lnTo>
                  <a:pt x="72443" y="690923"/>
                </a:lnTo>
                <a:lnTo>
                  <a:pt x="115703" y="713590"/>
                </a:lnTo>
                <a:lnTo>
                  <a:pt x="164198" y="729277"/>
                </a:lnTo>
                <a:lnTo>
                  <a:pt x="218337" y="738391"/>
                </a:lnTo>
                <a:lnTo>
                  <a:pt x="278525" y="741338"/>
                </a:lnTo>
                <a:lnTo>
                  <a:pt x="337935" y="737148"/>
                </a:lnTo>
                <a:lnTo>
                  <a:pt x="389026" y="725092"/>
                </a:lnTo>
                <a:lnTo>
                  <a:pt x="431919" y="705944"/>
                </a:lnTo>
                <a:lnTo>
                  <a:pt x="466739" y="680476"/>
                </a:lnTo>
                <a:lnTo>
                  <a:pt x="493608" y="649462"/>
                </a:lnTo>
                <a:lnTo>
                  <a:pt x="510463" y="617782"/>
                </a:lnTo>
                <a:lnTo>
                  <a:pt x="269101" y="617782"/>
                </a:lnTo>
                <a:lnTo>
                  <a:pt x="218645" y="613266"/>
                </a:lnTo>
                <a:lnTo>
                  <a:pt x="177219" y="599719"/>
                </a:lnTo>
                <a:lnTo>
                  <a:pt x="142469" y="577142"/>
                </a:lnTo>
                <a:lnTo>
                  <a:pt x="112038" y="545533"/>
                </a:lnTo>
                <a:close/>
              </a:path>
              <a:path w="4276725" h="741680">
                <a:moveTo>
                  <a:pt x="267007" y="0"/>
                </a:moveTo>
                <a:lnTo>
                  <a:pt x="207086" y="4047"/>
                </a:lnTo>
                <a:lnTo>
                  <a:pt x="155950" y="15689"/>
                </a:lnTo>
                <a:lnTo>
                  <a:pt x="113355" y="34179"/>
                </a:lnTo>
                <a:lnTo>
                  <a:pt x="79055" y="58767"/>
                </a:lnTo>
                <a:lnTo>
                  <a:pt x="52804" y="88705"/>
                </a:lnTo>
                <a:lnTo>
                  <a:pt x="34357" y="123245"/>
                </a:lnTo>
                <a:lnTo>
                  <a:pt x="23469" y="161638"/>
                </a:lnTo>
                <a:lnTo>
                  <a:pt x="19894" y="203135"/>
                </a:lnTo>
                <a:lnTo>
                  <a:pt x="24253" y="251212"/>
                </a:lnTo>
                <a:lnTo>
                  <a:pt x="37331" y="293374"/>
                </a:lnTo>
                <a:lnTo>
                  <a:pt x="59128" y="329985"/>
                </a:lnTo>
                <a:lnTo>
                  <a:pt x="89643" y="361413"/>
                </a:lnTo>
                <a:lnTo>
                  <a:pt x="128877" y="388024"/>
                </a:lnTo>
                <a:lnTo>
                  <a:pt x="176829" y="410183"/>
                </a:lnTo>
                <a:lnTo>
                  <a:pt x="306044" y="451017"/>
                </a:lnTo>
                <a:lnTo>
                  <a:pt x="351298" y="475247"/>
                </a:lnTo>
                <a:lnTo>
                  <a:pt x="374563" y="503207"/>
                </a:lnTo>
                <a:lnTo>
                  <a:pt x="381140" y="537156"/>
                </a:lnTo>
                <a:lnTo>
                  <a:pt x="375413" y="568307"/>
                </a:lnTo>
                <a:lnTo>
                  <a:pt x="356533" y="593960"/>
                </a:lnTo>
                <a:lnTo>
                  <a:pt x="321947" y="611368"/>
                </a:lnTo>
                <a:lnTo>
                  <a:pt x="269101" y="617782"/>
                </a:lnTo>
                <a:lnTo>
                  <a:pt x="510463" y="617782"/>
                </a:lnTo>
                <a:lnTo>
                  <a:pt x="512648" y="613675"/>
                </a:lnTo>
                <a:lnTo>
                  <a:pt x="523981" y="573888"/>
                </a:lnTo>
                <a:lnTo>
                  <a:pt x="527732" y="530873"/>
                </a:lnTo>
                <a:lnTo>
                  <a:pt x="523522" y="480332"/>
                </a:lnTo>
                <a:lnTo>
                  <a:pt x="510722" y="437594"/>
                </a:lnTo>
                <a:lnTo>
                  <a:pt x="489075" y="401743"/>
                </a:lnTo>
                <a:lnTo>
                  <a:pt x="458325" y="371862"/>
                </a:lnTo>
                <a:lnTo>
                  <a:pt x="418215" y="347038"/>
                </a:lnTo>
                <a:lnTo>
                  <a:pt x="368489" y="326352"/>
                </a:lnTo>
                <a:lnTo>
                  <a:pt x="246000" y="290158"/>
                </a:lnTo>
                <a:lnTo>
                  <a:pt x="201564" y="268185"/>
                </a:lnTo>
                <a:lnTo>
                  <a:pt x="175191" y="240126"/>
                </a:lnTo>
                <a:lnTo>
                  <a:pt x="166487" y="203135"/>
                </a:lnTo>
                <a:lnTo>
                  <a:pt x="173080" y="169939"/>
                </a:lnTo>
                <a:lnTo>
                  <a:pt x="192533" y="144890"/>
                </a:lnTo>
                <a:lnTo>
                  <a:pt x="224355" y="129070"/>
                </a:lnTo>
                <a:lnTo>
                  <a:pt x="268054" y="123556"/>
                </a:lnTo>
                <a:lnTo>
                  <a:pt x="513073" y="123556"/>
                </a:lnTo>
                <a:lnTo>
                  <a:pt x="520403" y="118321"/>
                </a:lnTo>
                <a:lnTo>
                  <a:pt x="491816" y="81924"/>
                </a:lnTo>
                <a:lnTo>
                  <a:pt x="457500" y="52276"/>
                </a:lnTo>
                <a:lnTo>
                  <a:pt x="417657" y="29318"/>
                </a:lnTo>
                <a:lnTo>
                  <a:pt x="372492" y="12991"/>
                </a:lnTo>
                <a:lnTo>
                  <a:pt x="322207" y="3238"/>
                </a:lnTo>
                <a:lnTo>
                  <a:pt x="267007" y="0"/>
                </a:lnTo>
                <a:close/>
              </a:path>
              <a:path w="4276725" h="741680">
                <a:moveTo>
                  <a:pt x="513073" y="123556"/>
                </a:moveTo>
                <a:lnTo>
                  <a:pt x="268054" y="123556"/>
                </a:lnTo>
                <a:lnTo>
                  <a:pt x="316809" y="128088"/>
                </a:lnTo>
                <a:lnTo>
                  <a:pt x="354963" y="141749"/>
                </a:lnTo>
                <a:lnTo>
                  <a:pt x="385263" y="164638"/>
                </a:lnTo>
                <a:lnTo>
                  <a:pt x="410458" y="196852"/>
                </a:lnTo>
                <a:lnTo>
                  <a:pt x="513073" y="123556"/>
                </a:lnTo>
                <a:close/>
              </a:path>
              <a:path w="4276725" h="741680">
                <a:moveTo>
                  <a:pt x="772740" y="9423"/>
                </a:moveTo>
                <a:lnTo>
                  <a:pt x="626148" y="9423"/>
                </a:lnTo>
                <a:lnTo>
                  <a:pt x="626148" y="439777"/>
                </a:lnTo>
                <a:lnTo>
                  <a:pt x="629592" y="499872"/>
                </a:lnTo>
                <a:lnTo>
                  <a:pt x="639626" y="552762"/>
                </a:lnTo>
                <a:lnTo>
                  <a:pt x="655805" y="598652"/>
                </a:lnTo>
                <a:lnTo>
                  <a:pt x="677681" y="637752"/>
                </a:lnTo>
                <a:lnTo>
                  <a:pt x="704811" y="670267"/>
                </a:lnTo>
                <a:lnTo>
                  <a:pt x="736746" y="696406"/>
                </a:lnTo>
                <a:lnTo>
                  <a:pt x="773041" y="716375"/>
                </a:lnTo>
                <a:lnTo>
                  <a:pt x="813250" y="730381"/>
                </a:lnTo>
                <a:lnTo>
                  <a:pt x="856927" y="738634"/>
                </a:lnTo>
                <a:lnTo>
                  <a:pt x="903626" y="741338"/>
                </a:lnTo>
                <a:lnTo>
                  <a:pt x="950326" y="738633"/>
                </a:lnTo>
                <a:lnTo>
                  <a:pt x="994003" y="730373"/>
                </a:lnTo>
                <a:lnTo>
                  <a:pt x="1034212" y="716346"/>
                </a:lnTo>
                <a:lnTo>
                  <a:pt x="1070507" y="696339"/>
                </a:lnTo>
                <a:lnTo>
                  <a:pt x="1102442" y="670136"/>
                </a:lnTo>
                <a:lnTo>
                  <a:pt x="1129571" y="637526"/>
                </a:lnTo>
                <a:lnTo>
                  <a:pt x="1140581" y="617782"/>
                </a:lnTo>
                <a:lnTo>
                  <a:pt x="903626" y="617782"/>
                </a:lnTo>
                <a:lnTo>
                  <a:pt x="862664" y="613176"/>
                </a:lnTo>
                <a:lnTo>
                  <a:pt x="804415" y="575113"/>
                </a:lnTo>
                <a:lnTo>
                  <a:pt x="786663" y="540840"/>
                </a:lnTo>
                <a:lnTo>
                  <a:pt x="776182" y="495864"/>
                </a:lnTo>
                <a:lnTo>
                  <a:pt x="772740" y="439777"/>
                </a:lnTo>
                <a:lnTo>
                  <a:pt x="772740" y="9423"/>
                </a:lnTo>
                <a:close/>
              </a:path>
              <a:path w="4276725" h="741680">
                <a:moveTo>
                  <a:pt x="1181105" y="9423"/>
                </a:moveTo>
                <a:lnTo>
                  <a:pt x="1034513" y="9423"/>
                </a:lnTo>
                <a:lnTo>
                  <a:pt x="1034513" y="439777"/>
                </a:lnTo>
                <a:lnTo>
                  <a:pt x="1031071" y="495864"/>
                </a:lnTo>
                <a:lnTo>
                  <a:pt x="1020590" y="540840"/>
                </a:lnTo>
                <a:lnTo>
                  <a:pt x="1002838" y="575113"/>
                </a:lnTo>
                <a:lnTo>
                  <a:pt x="944589" y="613176"/>
                </a:lnTo>
                <a:lnTo>
                  <a:pt x="903626" y="617782"/>
                </a:lnTo>
                <a:lnTo>
                  <a:pt x="1140581" y="617782"/>
                </a:lnTo>
                <a:lnTo>
                  <a:pt x="1151448" y="598293"/>
                </a:lnTo>
                <a:lnTo>
                  <a:pt x="1167627" y="552226"/>
                </a:lnTo>
                <a:lnTo>
                  <a:pt x="1177661" y="499109"/>
                </a:lnTo>
                <a:lnTo>
                  <a:pt x="1181045" y="439777"/>
                </a:lnTo>
                <a:lnTo>
                  <a:pt x="1181105" y="9423"/>
                </a:lnTo>
                <a:close/>
              </a:path>
              <a:path w="4276725" h="741680">
                <a:moveTo>
                  <a:pt x="1571648" y="9423"/>
                </a:moveTo>
                <a:lnTo>
                  <a:pt x="1313017" y="9423"/>
                </a:lnTo>
                <a:lnTo>
                  <a:pt x="1313017" y="731914"/>
                </a:lnTo>
                <a:lnTo>
                  <a:pt x="1459610" y="731914"/>
                </a:lnTo>
                <a:lnTo>
                  <a:pt x="1459610" y="477472"/>
                </a:lnTo>
                <a:lnTo>
                  <a:pt x="1571648" y="477472"/>
                </a:lnTo>
                <a:lnTo>
                  <a:pt x="1625037" y="474389"/>
                </a:lnTo>
                <a:lnTo>
                  <a:pt x="1673306" y="465223"/>
                </a:lnTo>
                <a:lnTo>
                  <a:pt x="1716146" y="450092"/>
                </a:lnTo>
                <a:lnTo>
                  <a:pt x="1753247" y="429119"/>
                </a:lnTo>
                <a:lnTo>
                  <a:pt x="1784297" y="402423"/>
                </a:lnTo>
                <a:lnTo>
                  <a:pt x="1808988" y="370126"/>
                </a:lnTo>
                <a:lnTo>
                  <a:pt x="1816720" y="353915"/>
                </a:lnTo>
                <a:lnTo>
                  <a:pt x="1459610" y="353915"/>
                </a:lnTo>
                <a:lnTo>
                  <a:pt x="1459610" y="134027"/>
                </a:lnTo>
                <a:lnTo>
                  <a:pt x="1819520" y="134027"/>
                </a:lnTo>
                <a:lnTo>
                  <a:pt x="1808755" y="111960"/>
                </a:lnTo>
                <a:lnTo>
                  <a:pt x="1783953" y="80558"/>
                </a:lnTo>
                <a:lnTo>
                  <a:pt x="1752816" y="54903"/>
                </a:lnTo>
                <a:lnTo>
                  <a:pt x="1715681" y="34980"/>
                </a:lnTo>
                <a:lnTo>
                  <a:pt x="1672884" y="20770"/>
                </a:lnTo>
                <a:lnTo>
                  <a:pt x="1624761" y="12257"/>
                </a:lnTo>
                <a:lnTo>
                  <a:pt x="1571648" y="9423"/>
                </a:lnTo>
                <a:close/>
              </a:path>
              <a:path w="4276725" h="741680">
                <a:moveTo>
                  <a:pt x="1819520" y="134027"/>
                </a:moveTo>
                <a:lnTo>
                  <a:pt x="1550706" y="134027"/>
                </a:lnTo>
                <a:lnTo>
                  <a:pt x="1616133" y="140997"/>
                </a:lnTo>
                <a:lnTo>
                  <a:pt x="1661043" y="161513"/>
                </a:lnTo>
                <a:lnTo>
                  <a:pt x="1686910" y="194987"/>
                </a:lnTo>
                <a:lnTo>
                  <a:pt x="1695204" y="240830"/>
                </a:lnTo>
                <a:lnTo>
                  <a:pt x="1689927" y="282345"/>
                </a:lnTo>
                <a:lnTo>
                  <a:pt x="1673593" y="314109"/>
                </a:lnTo>
                <a:lnTo>
                  <a:pt x="1645447" y="336425"/>
                </a:lnTo>
                <a:lnTo>
                  <a:pt x="1604736" y="349593"/>
                </a:lnTo>
                <a:lnTo>
                  <a:pt x="1550706" y="353915"/>
                </a:lnTo>
                <a:lnTo>
                  <a:pt x="1816720" y="353915"/>
                </a:lnTo>
                <a:lnTo>
                  <a:pt x="1827008" y="332347"/>
                </a:lnTo>
                <a:lnTo>
                  <a:pt x="1838048" y="289209"/>
                </a:lnTo>
                <a:lnTo>
                  <a:pt x="1841797" y="240830"/>
                </a:lnTo>
                <a:lnTo>
                  <a:pt x="1838014" y="192079"/>
                </a:lnTo>
                <a:lnTo>
                  <a:pt x="1826888" y="149128"/>
                </a:lnTo>
                <a:lnTo>
                  <a:pt x="1819520" y="134027"/>
                </a:lnTo>
                <a:close/>
              </a:path>
              <a:path w="4276725" h="741680">
                <a:moveTo>
                  <a:pt x="2178949" y="9423"/>
                </a:moveTo>
                <a:lnTo>
                  <a:pt x="1920318" y="9423"/>
                </a:lnTo>
                <a:lnTo>
                  <a:pt x="1920318" y="731914"/>
                </a:lnTo>
                <a:lnTo>
                  <a:pt x="2066910" y="731914"/>
                </a:lnTo>
                <a:lnTo>
                  <a:pt x="2066910" y="477472"/>
                </a:lnTo>
                <a:lnTo>
                  <a:pt x="2178949" y="477472"/>
                </a:lnTo>
                <a:lnTo>
                  <a:pt x="2232337" y="474389"/>
                </a:lnTo>
                <a:lnTo>
                  <a:pt x="2280607" y="465223"/>
                </a:lnTo>
                <a:lnTo>
                  <a:pt x="2323447" y="450092"/>
                </a:lnTo>
                <a:lnTo>
                  <a:pt x="2360548" y="429119"/>
                </a:lnTo>
                <a:lnTo>
                  <a:pt x="2391598" y="402423"/>
                </a:lnTo>
                <a:lnTo>
                  <a:pt x="2416289" y="370126"/>
                </a:lnTo>
                <a:lnTo>
                  <a:pt x="2424021" y="353915"/>
                </a:lnTo>
                <a:lnTo>
                  <a:pt x="2066910" y="353915"/>
                </a:lnTo>
                <a:lnTo>
                  <a:pt x="2066910" y="134027"/>
                </a:lnTo>
                <a:lnTo>
                  <a:pt x="2426821" y="134027"/>
                </a:lnTo>
                <a:lnTo>
                  <a:pt x="2416056" y="111960"/>
                </a:lnTo>
                <a:lnTo>
                  <a:pt x="2391254" y="80558"/>
                </a:lnTo>
                <a:lnTo>
                  <a:pt x="2360117" y="54903"/>
                </a:lnTo>
                <a:lnTo>
                  <a:pt x="2322982" y="34980"/>
                </a:lnTo>
                <a:lnTo>
                  <a:pt x="2280185" y="20770"/>
                </a:lnTo>
                <a:lnTo>
                  <a:pt x="2232062" y="12257"/>
                </a:lnTo>
                <a:lnTo>
                  <a:pt x="2178949" y="9423"/>
                </a:lnTo>
                <a:close/>
              </a:path>
              <a:path w="4276725" h="741680">
                <a:moveTo>
                  <a:pt x="2426821" y="134027"/>
                </a:moveTo>
                <a:lnTo>
                  <a:pt x="2158007" y="134027"/>
                </a:lnTo>
                <a:lnTo>
                  <a:pt x="2223434" y="140997"/>
                </a:lnTo>
                <a:lnTo>
                  <a:pt x="2268344" y="161513"/>
                </a:lnTo>
                <a:lnTo>
                  <a:pt x="2294210" y="194987"/>
                </a:lnTo>
                <a:lnTo>
                  <a:pt x="2302505" y="240830"/>
                </a:lnTo>
                <a:lnTo>
                  <a:pt x="2297228" y="282345"/>
                </a:lnTo>
                <a:lnTo>
                  <a:pt x="2280893" y="314109"/>
                </a:lnTo>
                <a:lnTo>
                  <a:pt x="2252748" y="336425"/>
                </a:lnTo>
                <a:lnTo>
                  <a:pt x="2212037" y="349593"/>
                </a:lnTo>
                <a:lnTo>
                  <a:pt x="2158007" y="353915"/>
                </a:lnTo>
                <a:lnTo>
                  <a:pt x="2424021" y="353915"/>
                </a:lnTo>
                <a:lnTo>
                  <a:pt x="2434309" y="332347"/>
                </a:lnTo>
                <a:lnTo>
                  <a:pt x="2445349" y="289209"/>
                </a:lnTo>
                <a:lnTo>
                  <a:pt x="2449098" y="240830"/>
                </a:lnTo>
                <a:lnTo>
                  <a:pt x="2445314" y="192079"/>
                </a:lnTo>
                <a:lnTo>
                  <a:pt x="2434189" y="149128"/>
                </a:lnTo>
                <a:lnTo>
                  <a:pt x="2426821" y="134027"/>
                </a:lnTo>
                <a:close/>
              </a:path>
              <a:path w="4276725" h="741680">
                <a:moveTo>
                  <a:pt x="2782061" y="0"/>
                </a:moveTo>
                <a:lnTo>
                  <a:pt x="2739042" y="2411"/>
                </a:lnTo>
                <a:lnTo>
                  <a:pt x="2698708" y="9736"/>
                </a:lnTo>
                <a:lnTo>
                  <a:pt x="2661357" y="22111"/>
                </a:lnTo>
                <a:lnTo>
                  <a:pt x="2627287" y="39674"/>
                </a:lnTo>
                <a:lnTo>
                  <a:pt x="2596795" y="62561"/>
                </a:lnTo>
                <a:lnTo>
                  <a:pt x="2570178" y="90910"/>
                </a:lnTo>
                <a:lnTo>
                  <a:pt x="2547734" y="124856"/>
                </a:lnTo>
                <a:lnTo>
                  <a:pt x="2529759" y="164538"/>
                </a:lnTo>
                <a:lnTo>
                  <a:pt x="2516552" y="210091"/>
                </a:lnTo>
                <a:lnTo>
                  <a:pt x="2508410" y="261654"/>
                </a:lnTo>
                <a:lnTo>
                  <a:pt x="2505630" y="319362"/>
                </a:lnTo>
                <a:lnTo>
                  <a:pt x="2505630" y="421976"/>
                </a:lnTo>
                <a:lnTo>
                  <a:pt x="2508410" y="479212"/>
                </a:lnTo>
                <a:lnTo>
                  <a:pt x="2516552" y="530482"/>
                </a:lnTo>
                <a:lnTo>
                  <a:pt x="2529759" y="575893"/>
                </a:lnTo>
                <a:lnTo>
                  <a:pt x="2547734" y="615556"/>
                </a:lnTo>
                <a:lnTo>
                  <a:pt x="2570178" y="649578"/>
                </a:lnTo>
                <a:lnTo>
                  <a:pt x="2596795" y="678068"/>
                </a:lnTo>
                <a:lnTo>
                  <a:pt x="2627287" y="701135"/>
                </a:lnTo>
                <a:lnTo>
                  <a:pt x="2661357" y="718887"/>
                </a:lnTo>
                <a:lnTo>
                  <a:pt x="2698708" y="731432"/>
                </a:lnTo>
                <a:lnTo>
                  <a:pt x="2739042" y="738880"/>
                </a:lnTo>
                <a:lnTo>
                  <a:pt x="2782061" y="741338"/>
                </a:lnTo>
                <a:lnTo>
                  <a:pt x="2825341" y="738880"/>
                </a:lnTo>
                <a:lnTo>
                  <a:pt x="2865888" y="731432"/>
                </a:lnTo>
                <a:lnTo>
                  <a:pt x="2903410" y="718887"/>
                </a:lnTo>
                <a:lnTo>
                  <a:pt x="2937613" y="701135"/>
                </a:lnTo>
                <a:lnTo>
                  <a:pt x="2968205" y="678068"/>
                </a:lnTo>
                <a:lnTo>
                  <a:pt x="2994893" y="649578"/>
                </a:lnTo>
                <a:lnTo>
                  <a:pt x="3015914" y="617782"/>
                </a:lnTo>
                <a:lnTo>
                  <a:pt x="2782061" y="617782"/>
                </a:lnTo>
                <a:lnTo>
                  <a:pt x="2742994" y="612876"/>
                </a:lnTo>
                <a:lnTo>
                  <a:pt x="2685337" y="571710"/>
                </a:lnTo>
                <a:lnTo>
                  <a:pt x="2667037" y="534170"/>
                </a:lnTo>
                <a:lnTo>
                  <a:pt x="2655950" y="484472"/>
                </a:lnTo>
                <a:lnTo>
                  <a:pt x="2652222" y="421976"/>
                </a:lnTo>
                <a:lnTo>
                  <a:pt x="2652222" y="319362"/>
                </a:lnTo>
                <a:lnTo>
                  <a:pt x="2655950" y="256866"/>
                </a:lnTo>
                <a:lnTo>
                  <a:pt x="2667037" y="207168"/>
                </a:lnTo>
                <a:lnTo>
                  <a:pt x="2685337" y="169628"/>
                </a:lnTo>
                <a:lnTo>
                  <a:pt x="2742994" y="128462"/>
                </a:lnTo>
                <a:lnTo>
                  <a:pt x="2782061" y="123556"/>
                </a:lnTo>
                <a:lnTo>
                  <a:pt x="3016524" y="123556"/>
                </a:lnTo>
                <a:lnTo>
                  <a:pt x="2994893" y="90910"/>
                </a:lnTo>
                <a:lnTo>
                  <a:pt x="2968205" y="62561"/>
                </a:lnTo>
                <a:lnTo>
                  <a:pt x="2937613" y="39674"/>
                </a:lnTo>
                <a:lnTo>
                  <a:pt x="2903410" y="22111"/>
                </a:lnTo>
                <a:lnTo>
                  <a:pt x="2865888" y="9736"/>
                </a:lnTo>
                <a:lnTo>
                  <a:pt x="2825341" y="2411"/>
                </a:lnTo>
                <a:lnTo>
                  <a:pt x="2782061" y="0"/>
                </a:lnTo>
                <a:close/>
              </a:path>
              <a:path w="4276725" h="741680">
                <a:moveTo>
                  <a:pt x="3016524" y="123556"/>
                </a:moveTo>
                <a:lnTo>
                  <a:pt x="2782061" y="123556"/>
                </a:lnTo>
                <a:lnTo>
                  <a:pt x="2821206" y="128462"/>
                </a:lnTo>
                <a:lnTo>
                  <a:pt x="2853690" y="143606"/>
                </a:lnTo>
                <a:lnTo>
                  <a:pt x="2879310" y="169628"/>
                </a:lnTo>
                <a:lnTo>
                  <a:pt x="2897862" y="207168"/>
                </a:lnTo>
                <a:lnTo>
                  <a:pt x="2909142" y="256866"/>
                </a:lnTo>
                <a:lnTo>
                  <a:pt x="2912947" y="319362"/>
                </a:lnTo>
                <a:lnTo>
                  <a:pt x="2912947" y="421976"/>
                </a:lnTo>
                <a:lnTo>
                  <a:pt x="2909142" y="484472"/>
                </a:lnTo>
                <a:lnTo>
                  <a:pt x="2897862" y="534170"/>
                </a:lnTo>
                <a:lnTo>
                  <a:pt x="2879310" y="571710"/>
                </a:lnTo>
                <a:lnTo>
                  <a:pt x="2821206" y="612876"/>
                </a:lnTo>
                <a:lnTo>
                  <a:pt x="2782061" y="617782"/>
                </a:lnTo>
                <a:lnTo>
                  <a:pt x="3015914" y="617782"/>
                </a:lnTo>
                <a:lnTo>
                  <a:pt x="3035389" y="575893"/>
                </a:lnTo>
                <a:lnTo>
                  <a:pt x="3048611" y="530482"/>
                </a:lnTo>
                <a:lnTo>
                  <a:pt x="3056759" y="479212"/>
                </a:lnTo>
                <a:lnTo>
                  <a:pt x="3059540" y="421976"/>
                </a:lnTo>
                <a:lnTo>
                  <a:pt x="3059540" y="319362"/>
                </a:lnTo>
                <a:lnTo>
                  <a:pt x="3056759" y="261654"/>
                </a:lnTo>
                <a:lnTo>
                  <a:pt x="3048611" y="210091"/>
                </a:lnTo>
                <a:lnTo>
                  <a:pt x="3035389" y="164538"/>
                </a:lnTo>
                <a:lnTo>
                  <a:pt x="3017386" y="124856"/>
                </a:lnTo>
                <a:lnTo>
                  <a:pt x="3016524" y="123556"/>
                </a:lnTo>
                <a:close/>
              </a:path>
              <a:path w="4276725" h="741680">
                <a:moveTo>
                  <a:pt x="3428094" y="9423"/>
                </a:moveTo>
                <a:lnTo>
                  <a:pt x="3169463" y="9423"/>
                </a:lnTo>
                <a:lnTo>
                  <a:pt x="3169463" y="731914"/>
                </a:lnTo>
                <a:lnTo>
                  <a:pt x="3316056" y="731914"/>
                </a:lnTo>
                <a:lnTo>
                  <a:pt x="3316056" y="448153"/>
                </a:lnTo>
                <a:lnTo>
                  <a:pt x="3586400" y="448153"/>
                </a:lnTo>
                <a:lnTo>
                  <a:pt x="3574686" y="424070"/>
                </a:lnTo>
                <a:lnTo>
                  <a:pt x="3617692" y="400808"/>
                </a:lnTo>
                <a:lnTo>
                  <a:pt x="3652104" y="369907"/>
                </a:lnTo>
                <a:lnTo>
                  <a:pt x="3677368" y="331265"/>
                </a:lnTo>
                <a:lnTo>
                  <a:pt x="3679601" y="324597"/>
                </a:lnTo>
                <a:lnTo>
                  <a:pt x="3316056" y="324597"/>
                </a:lnTo>
                <a:lnTo>
                  <a:pt x="3316056" y="134027"/>
                </a:lnTo>
                <a:lnTo>
                  <a:pt x="3678559" y="134027"/>
                </a:lnTo>
                <a:lnTo>
                  <a:pt x="3665201" y="107927"/>
                </a:lnTo>
                <a:lnTo>
                  <a:pt x="3640399" y="77901"/>
                </a:lnTo>
                <a:lnTo>
                  <a:pt x="3609262" y="53295"/>
                </a:lnTo>
                <a:lnTo>
                  <a:pt x="3572127" y="34127"/>
                </a:lnTo>
                <a:lnTo>
                  <a:pt x="3529330" y="20414"/>
                </a:lnTo>
                <a:lnTo>
                  <a:pt x="3481207" y="12174"/>
                </a:lnTo>
                <a:lnTo>
                  <a:pt x="3428094" y="9423"/>
                </a:lnTo>
                <a:close/>
              </a:path>
              <a:path w="4276725" h="741680">
                <a:moveTo>
                  <a:pt x="3586400" y="448153"/>
                </a:moveTo>
                <a:lnTo>
                  <a:pt x="3433330" y="448153"/>
                </a:lnTo>
                <a:lnTo>
                  <a:pt x="3563168" y="731914"/>
                </a:lnTo>
                <a:lnTo>
                  <a:pt x="3724420" y="731914"/>
                </a:lnTo>
                <a:lnTo>
                  <a:pt x="3586400" y="448153"/>
                </a:lnTo>
                <a:close/>
              </a:path>
              <a:path w="4276725" h="741680">
                <a:moveTo>
                  <a:pt x="3678559" y="134027"/>
                </a:moveTo>
                <a:lnTo>
                  <a:pt x="3414482" y="134027"/>
                </a:lnTo>
                <a:lnTo>
                  <a:pt x="3472579" y="138477"/>
                </a:lnTo>
                <a:lnTo>
                  <a:pt x="3515657" y="153922"/>
                </a:lnTo>
                <a:lnTo>
                  <a:pt x="3542439" y="183502"/>
                </a:lnTo>
                <a:lnTo>
                  <a:pt x="3551651" y="230359"/>
                </a:lnTo>
                <a:lnTo>
                  <a:pt x="3542439" y="276889"/>
                </a:lnTo>
                <a:lnTo>
                  <a:pt x="3515657" y="305749"/>
                </a:lnTo>
                <a:lnTo>
                  <a:pt x="3472579" y="320474"/>
                </a:lnTo>
                <a:lnTo>
                  <a:pt x="3414482" y="324597"/>
                </a:lnTo>
                <a:lnTo>
                  <a:pt x="3679601" y="324597"/>
                </a:lnTo>
                <a:lnTo>
                  <a:pt x="3692932" y="284782"/>
                </a:lnTo>
                <a:lnTo>
                  <a:pt x="3698243" y="230359"/>
                </a:lnTo>
                <a:lnTo>
                  <a:pt x="3694460" y="184174"/>
                </a:lnTo>
                <a:lnTo>
                  <a:pt x="3683334" y="143357"/>
                </a:lnTo>
                <a:lnTo>
                  <a:pt x="3678559" y="134027"/>
                </a:lnTo>
                <a:close/>
              </a:path>
              <a:path w="4276725" h="741680">
                <a:moveTo>
                  <a:pt x="4077278" y="134027"/>
                </a:moveTo>
                <a:lnTo>
                  <a:pt x="3930686" y="134027"/>
                </a:lnTo>
                <a:lnTo>
                  <a:pt x="3930686" y="731914"/>
                </a:lnTo>
                <a:lnTo>
                  <a:pt x="4077278" y="731914"/>
                </a:lnTo>
                <a:lnTo>
                  <a:pt x="4077278" y="134027"/>
                </a:lnTo>
                <a:close/>
              </a:path>
              <a:path w="4276725" h="741680">
                <a:moveTo>
                  <a:pt x="4276225" y="9423"/>
                </a:moveTo>
                <a:lnTo>
                  <a:pt x="3731739" y="9423"/>
                </a:lnTo>
                <a:lnTo>
                  <a:pt x="3731739" y="134027"/>
                </a:lnTo>
                <a:lnTo>
                  <a:pt x="4276225" y="134027"/>
                </a:lnTo>
                <a:lnTo>
                  <a:pt x="4276225" y="9423"/>
                </a:lnTo>
                <a:close/>
              </a:path>
            </a:pathLst>
          </a:custGeom>
          <a:solidFill>
            <a:srgbClr val="F05CA1"/>
          </a:solidFill>
        </p:spPr>
        <p:txBody>
          <a:bodyPr wrap="square" lIns="0" tIns="0" rIns="0" bIns="0" rtlCol="0"/>
          <a:lstStyle/>
          <a:p>
            <a:endParaRPr/>
          </a:p>
        </p:txBody>
      </p:sp>
      <p:sp>
        <p:nvSpPr>
          <p:cNvPr id="3" name="object 3"/>
          <p:cNvSpPr/>
          <p:nvPr/>
        </p:nvSpPr>
        <p:spPr>
          <a:xfrm>
            <a:off x="958075" y="1036639"/>
            <a:ext cx="8086090" cy="735330"/>
          </a:xfrm>
          <a:custGeom>
            <a:avLst/>
            <a:gdLst/>
            <a:ahLst/>
            <a:cxnLst/>
            <a:rect l="l" t="t" r="r" b="b"/>
            <a:pathLst>
              <a:path w="8086090" h="735330">
                <a:moveTo>
                  <a:pt x="62825" y="6282"/>
                </a:moveTo>
                <a:lnTo>
                  <a:pt x="0" y="6282"/>
                </a:lnTo>
                <a:lnTo>
                  <a:pt x="176957" y="728773"/>
                </a:lnTo>
                <a:lnTo>
                  <a:pt x="240830" y="728773"/>
                </a:lnTo>
                <a:lnTo>
                  <a:pt x="273443" y="615688"/>
                </a:lnTo>
                <a:lnTo>
                  <a:pt x="208370" y="615688"/>
                </a:lnTo>
                <a:lnTo>
                  <a:pt x="62825" y="6282"/>
                </a:lnTo>
                <a:close/>
              </a:path>
              <a:path w="8086090" h="735330">
                <a:moveTo>
                  <a:pt x="481222" y="115179"/>
                </a:moveTo>
                <a:lnTo>
                  <a:pt x="417788" y="115179"/>
                </a:lnTo>
                <a:lnTo>
                  <a:pt x="594746" y="728773"/>
                </a:lnTo>
                <a:lnTo>
                  <a:pt x="659665" y="728773"/>
                </a:lnTo>
                <a:lnTo>
                  <a:pt x="689671" y="606264"/>
                </a:lnTo>
                <a:lnTo>
                  <a:pt x="630347" y="606264"/>
                </a:lnTo>
                <a:lnTo>
                  <a:pt x="481222" y="115179"/>
                </a:lnTo>
                <a:close/>
              </a:path>
              <a:path w="8086090" h="735330">
                <a:moveTo>
                  <a:pt x="448153" y="6282"/>
                </a:moveTo>
                <a:lnTo>
                  <a:pt x="386375" y="6282"/>
                </a:lnTo>
                <a:lnTo>
                  <a:pt x="208370" y="615688"/>
                </a:lnTo>
                <a:lnTo>
                  <a:pt x="273443" y="615688"/>
                </a:lnTo>
                <a:lnTo>
                  <a:pt x="417788" y="115179"/>
                </a:lnTo>
                <a:lnTo>
                  <a:pt x="481222" y="115179"/>
                </a:lnTo>
                <a:lnTo>
                  <a:pt x="448153" y="6282"/>
                </a:lnTo>
                <a:close/>
              </a:path>
              <a:path w="8086090" h="735330">
                <a:moveTo>
                  <a:pt x="836623" y="6282"/>
                </a:moveTo>
                <a:lnTo>
                  <a:pt x="773798" y="6282"/>
                </a:lnTo>
                <a:lnTo>
                  <a:pt x="630347" y="606264"/>
                </a:lnTo>
                <a:lnTo>
                  <a:pt x="689671" y="606264"/>
                </a:lnTo>
                <a:lnTo>
                  <a:pt x="836623" y="6282"/>
                </a:lnTo>
                <a:close/>
              </a:path>
              <a:path w="8086090" h="735330">
                <a:moveTo>
                  <a:pt x="991571" y="6282"/>
                </a:moveTo>
                <a:lnTo>
                  <a:pt x="930840" y="6282"/>
                </a:lnTo>
                <a:lnTo>
                  <a:pt x="930840" y="728773"/>
                </a:lnTo>
                <a:lnTo>
                  <a:pt x="991571" y="728773"/>
                </a:lnTo>
                <a:lnTo>
                  <a:pt x="991571" y="382187"/>
                </a:lnTo>
                <a:lnTo>
                  <a:pt x="1410407" y="382187"/>
                </a:lnTo>
                <a:lnTo>
                  <a:pt x="1410407" y="325644"/>
                </a:lnTo>
                <a:lnTo>
                  <a:pt x="991571" y="325644"/>
                </a:lnTo>
                <a:lnTo>
                  <a:pt x="991571" y="6282"/>
                </a:lnTo>
                <a:close/>
              </a:path>
              <a:path w="8086090" h="735330">
                <a:moveTo>
                  <a:pt x="1410407" y="382187"/>
                </a:moveTo>
                <a:lnTo>
                  <a:pt x="1349676" y="382187"/>
                </a:lnTo>
                <a:lnTo>
                  <a:pt x="1349676" y="728773"/>
                </a:lnTo>
                <a:lnTo>
                  <a:pt x="1410407" y="728773"/>
                </a:lnTo>
                <a:lnTo>
                  <a:pt x="1410407" y="382187"/>
                </a:lnTo>
                <a:close/>
              </a:path>
              <a:path w="8086090" h="735330">
                <a:moveTo>
                  <a:pt x="1410407" y="6282"/>
                </a:moveTo>
                <a:lnTo>
                  <a:pt x="1349676" y="6282"/>
                </a:lnTo>
                <a:lnTo>
                  <a:pt x="1349676" y="325644"/>
                </a:lnTo>
                <a:lnTo>
                  <a:pt x="1410407" y="325644"/>
                </a:lnTo>
                <a:lnTo>
                  <a:pt x="1410407" y="6282"/>
                </a:lnTo>
                <a:close/>
              </a:path>
              <a:path w="8086090" h="735330">
                <a:moveTo>
                  <a:pt x="2013509" y="6282"/>
                </a:moveTo>
                <a:lnTo>
                  <a:pt x="1588391" y="6282"/>
                </a:lnTo>
                <a:lnTo>
                  <a:pt x="1588391" y="728773"/>
                </a:lnTo>
                <a:lnTo>
                  <a:pt x="2013509" y="728773"/>
                </a:lnTo>
                <a:lnTo>
                  <a:pt x="2013509" y="672230"/>
                </a:lnTo>
                <a:lnTo>
                  <a:pt x="1649122" y="672230"/>
                </a:lnTo>
                <a:lnTo>
                  <a:pt x="1649122" y="383234"/>
                </a:lnTo>
                <a:lnTo>
                  <a:pt x="1982096" y="383234"/>
                </a:lnTo>
                <a:lnTo>
                  <a:pt x="1982096" y="326691"/>
                </a:lnTo>
                <a:lnTo>
                  <a:pt x="1649122" y="326691"/>
                </a:lnTo>
                <a:lnTo>
                  <a:pt x="1649122" y="62825"/>
                </a:lnTo>
                <a:lnTo>
                  <a:pt x="2013509" y="62825"/>
                </a:lnTo>
                <a:lnTo>
                  <a:pt x="2013509" y="6282"/>
                </a:lnTo>
                <a:close/>
              </a:path>
              <a:path w="8086090" h="735330">
                <a:moveTo>
                  <a:pt x="2371603" y="6282"/>
                </a:moveTo>
                <a:lnTo>
                  <a:pt x="2146479" y="6282"/>
                </a:lnTo>
                <a:lnTo>
                  <a:pt x="2146479" y="728773"/>
                </a:lnTo>
                <a:lnTo>
                  <a:pt x="2207210" y="728773"/>
                </a:lnTo>
                <a:lnTo>
                  <a:pt x="2207210" y="421976"/>
                </a:lnTo>
                <a:lnTo>
                  <a:pt x="2371603" y="421976"/>
                </a:lnTo>
                <a:lnTo>
                  <a:pt x="2383988" y="421943"/>
                </a:lnTo>
                <a:lnTo>
                  <a:pt x="2396078" y="421714"/>
                </a:lnTo>
                <a:lnTo>
                  <a:pt x="2407973" y="421093"/>
                </a:lnTo>
                <a:lnTo>
                  <a:pt x="2419769" y="419882"/>
                </a:lnTo>
                <a:lnTo>
                  <a:pt x="2485993" y="419882"/>
                </a:lnTo>
                <a:lnTo>
                  <a:pt x="2480500" y="409411"/>
                </a:lnTo>
                <a:lnTo>
                  <a:pt x="2524599" y="393021"/>
                </a:lnTo>
                <a:lnTo>
                  <a:pt x="2561397" y="370087"/>
                </a:lnTo>
                <a:lnTo>
                  <a:pt x="2566017" y="365433"/>
                </a:lnTo>
                <a:lnTo>
                  <a:pt x="2207210" y="365433"/>
                </a:lnTo>
                <a:lnTo>
                  <a:pt x="2207210" y="62825"/>
                </a:lnTo>
                <a:lnTo>
                  <a:pt x="2565405" y="62825"/>
                </a:lnTo>
                <a:lnTo>
                  <a:pt x="2561649" y="59029"/>
                </a:lnTo>
                <a:lnTo>
                  <a:pt x="2524887" y="36044"/>
                </a:lnTo>
                <a:lnTo>
                  <a:pt x="2480762" y="19551"/>
                </a:lnTo>
                <a:lnTo>
                  <a:pt x="2429569" y="9609"/>
                </a:lnTo>
                <a:lnTo>
                  <a:pt x="2371603" y="6282"/>
                </a:lnTo>
                <a:close/>
              </a:path>
              <a:path w="8086090" h="735330">
                <a:moveTo>
                  <a:pt x="2485993" y="419882"/>
                </a:moveTo>
                <a:lnTo>
                  <a:pt x="2419769" y="419882"/>
                </a:lnTo>
                <a:lnTo>
                  <a:pt x="2579973" y="728773"/>
                </a:lnTo>
                <a:lnTo>
                  <a:pt x="2648034" y="728773"/>
                </a:lnTo>
                <a:lnTo>
                  <a:pt x="2485993" y="419882"/>
                </a:lnTo>
                <a:close/>
              </a:path>
              <a:path w="8086090" h="735330">
                <a:moveTo>
                  <a:pt x="2565405" y="62825"/>
                </a:moveTo>
                <a:lnTo>
                  <a:pt x="2371603" y="62825"/>
                </a:lnTo>
                <a:lnTo>
                  <a:pt x="2430177" y="66582"/>
                </a:lnTo>
                <a:lnTo>
                  <a:pt x="2478949" y="78221"/>
                </a:lnTo>
                <a:lnTo>
                  <a:pt x="2517541" y="98295"/>
                </a:lnTo>
                <a:lnTo>
                  <a:pt x="2545575" y="127356"/>
                </a:lnTo>
                <a:lnTo>
                  <a:pt x="2562672" y="165958"/>
                </a:lnTo>
                <a:lnTo>
                  <a:pt x="2568455" y="214653"/>
                </a:lnTo>
                <a:lnTo>
                  <a:pt x="2562672" y="263270"/>
                </a:lnTo>
                <a:lnTo>
                  <a:pt x="2545575" y="301677"/>
                </a:lnTo>
                <a:lnTo>
                  <a:pt x="2517541" y="330487"/>
                </a:lnTo>
                <a:lnTo>
                  <a:pt x="2478949" y="350309"/>
                </a:lnTo>
                <a:lnTo>
                  <a:pt x="2430177" y="361754"/>
                </a:lnTo>
                <a:lnTo>
                  <a:pt x="2371603" y="365433"/>
                </a:lnTo>
                <a:lnTo>
                  <a:pt x="2566017" y="365433"/>
                </a:lnTo>
                <a:lnTo>
                  <a:pt x="2590575" y="340696"/>
                </a:lnTo>
                <a:lnTo>
                  <a:pt x="2611813" y="304935"/>
                </a:lnTo>
                <a:lnTo>
                  <a:pt x="2624790" y="262891"/>
                </a:lnTo>
                <a:lnTo>
                  <a:pt x="2629186" y="214653"/>
                </a:lnTo>
                <a:lnTo>
                  <a:pt x="2624818" y="166317"/>
                </a:lnTo>
                <a:lnTo>
                  <a:pt x="2611910" y="124227"/>
                </a:lnTo>
                <a:lnTo>
                  <a:pt x="2590755" y="88444"/>
                </a:lnTo>
                <a:lnTo>
                  <a:pt x="2565405" y="62825"/>
                </a:lnTo>
                <a:close/>
              </a:path>
              <a:path w="8086090" h="735330">
                <a:moveTo>
                  <a:pt x="3193557" y="6282"/>
                </a:moveTo>
                <a:lnTo>
                  <a:pt x="2768439" y="6282"/>
                </a:lnTo>
                <a:lnTo>
                  <a:pt x="2768439" y="728773"/>
                </a:lnTo>
                <a:lnTo>
                  <a:pt x="3193557" y="728773"/>
                </a:lnTo>
                <a:lnTo>
                  <a:pt x="3193557" y="672230"/>
                </a:lnTo>
                <a:lnTo>
                  <a:pt x="2829170" y="672230"/>
                </a:lnTo>
                <a:lnTo>
                  <a:pt x="2829170" y="383234"/>
                </a:lnTo>
                <a:lnTo>
                  <a:pt x="3162144" y="383234"/>
                </a:lnTo>
                <a:lnTo>
                  <a:pt x="3162144" y="326691"/>
                </a:lnTo>
                <a:lnTo>
                  <a:pt x="2829170" y="326691"/>
                </a:lnTo>
                <a:lnTo>
                  <a:pt x="2829170" y="62825"/>
                </a:lnTo>
                <a:lnTo>
                  <a:pt x="3193557" y="62825"/>
                </a:lnTo>
                <a:lnTo>
                  <a:pt x="3193557" y="6282"/>
                </a:lnTo>
                <a:close/>
              </a:path>
              <a:path w="8086090" h="735330">
                <a:moveTo>
                  <a:pt x="3773633" y="62825"/>
                </a:moveTo>
                <a:lnTo>
                  <a:pt x="3712902" y="62825"/>
                </a:lnTo>
                <a:lnTo>
                  <a:pt x="3712902" y="728773"/>
                </a:lnTo>
                <a:lnTo>
                  <a:pt x="3773633" y="728773"/>
                </a:lnTo>
                <a:lnTo>
                  <a:pt x="3773633" y="62825"/>
                </a:lnTo>
                <a:close/>
              </a:path>
              <a:path w="8086090" h="735330">
                <a:moveTo>
                  <a:pt x="4002946" y="6282"/>
                </a:moveTo>
                <a:lnTo>
                  <a:pt x="3483590" y="6282"/>
                </a:lnTo>
                <a:lnTo>
                  <a:pt x="3483590" y="62825"/>
                </a:lnTo>
                <a:lnTo>
                  <a:pt x="4002946" y="62825"/>
                </a:lnTo>
                <a:lnTo>
                  <a:pt x="4002946" y="6282"/>
                </a:lnTo>
                <a:close/>
              </a:path>
              <a:path w="8086090" h="735330">
                <a:moveTo>
                  <a:pt x="4306591" y="0"/>
                </a:moveTo>
                <a:lnTo>
                  <a:pt x="4261750" y="2953"/>
                </a:lnTo>
                <a:lnTo>
                  <a:pt x="4220403" y="11945"/>
                </a:lnTo>
                <a:lnTo>
                  <a:pt x="4182838" y="27168"/>
                </a:lnTo>
                <a:lnTo>
                  <a:pt x="4149343" y="48819"/>
                </a:lnTo>
                <a:lnTo>
                  <a:pt x="4120209" y="77091"/>
                </a:lnTo>
                <a:lnTo>
                  <a:pt x="4095724" y="112180"/>
                </a:lnTo>
                <a:lnTo>
                  <a:pt x="4076177" y="154281"/>
                </a:lnTo>
                <a:lnTo>
                  <a:pt x="4061857" y="203587"/>
                </a:lnTo>
                <a:lnTo>
                  <a:pt x="4053053" y="260294"/>
                </a:lnTo>
                <a:lnTo>
                  <a:pt x="4050054" y="324597"/>
                </a:lnTo>
                <a:lnTo>
                  <a:pt x="4050054" y="410458"/>
                </a:lnTo>
                <a:lnTo>
                  <a:pt x="4053053" y="475015"/>
                </a:lnTo>
                <a:lnTo>
                  <a:pt x="4061857" y="531870"/>
                </a:lnTo>
                <a:lnTo>
                  <a:pt x="4076177" y="581236"/>
                </a:lnTo>
                <a:lnTo>
                  <a:pt x="4095724" y="623327"/>
                </a:lnTo>
                <a:lnTo>
                  <a:pt x="4120209" y="658356"/>
                </a:lnTo>
                <a:lnTo>
                  <a:pt x="4149343" y="686538"/>
                </a:lnTo>
                <a:lnTo>
                  <a:pt x="4182838" y="708085"/>
                </a:lnTo>
                <a:lnTo>
                  <a:pt x="4220403" y="723211"/>
                </a:lnTo>
                <a:lnTo>
                  <a:pt x="4261750" y="732130"/>
                </a:lnTo>
                <a:lnTo>
                  <a:pt x="4306591" y="735056"/>
                </a:lnTo>
                <a:lnTo>
                  <a:pt x="4351431" y="732130"/>
                </a:lnTo>
                <a:lnTo>
                  <a:pt x="4392779" y="723211"/>
                </a:lnTo>
                <a:lnTo>
                  <a:pt x="4430344" y="708085"/>
                </a:lnTo>
                <a:lnTo>
                  <a:pt x="4463838" y="686538"/>
                </a:lnTo>
                <a:lnTo>
                  <a:pt x="4472135" y="678513"/>
                </a:lnTo>
                <a:lnTo>
                  <a:pt x="4306591" y="678513"/>
                </a:lnTo>
                <a:lnTo>
                  <a:pt x="4264206" y="675026"/>
                </a:lnTo>
                <a:lnTo>
                  <a:pt x="4226080" y="664164"/>
                </a:lnTo>
                <a:lnTo>
                  <a:pt x="4192640" y="645327"/>
                </a:lnTo>
                <a:lnTo>
                  <a:pt x="4164318" y="617913"/>
                </a:lnTo>
                <a:lnTo>
                  <a:pt x="4141542" y="581320"/>
                </a:lnTo>
                <a:lnTo>
                  <a:pt x="4124741" y="534947"/>
                </a:lnTo>
                <a:lnTo>
                  <a:pt x="4114346" y="478194"/>
                </a:lnTo>
                <a:lnTo>
                  <a:pt x="4110785" y="410458"/>
                </a:lnTo>
                <a:lnTo>
                  <a:pt x="4110785" y="324597"/>
                </a:lnTo>
                <a:lnTo>
                  <a:pt x="4114346" y="257162"/>
                </a:lnTo>
                <a:lnTo>
                  <a:pt x="4124741" y="200550"/>
                </a:lnTo>
                <a:lnTo>
                  <a:pt x="4141542" y="154196"/>
                </a:lnTo>
                <a:lnTo>
                  <a:pt x="4164318" y="117535"/>
                </a:lnTo>
                <a:lnTo>
                  <a:pt x="4192640" y="90004"/>
                </a:lnTo>
                <a:lnTo>
                  <a:pt x="4226080" y="71038"/>
                </a:lnTo>
                <a:lnTo>
                  <a:pt x="4264206" y="60072"/>
                </a:lnTo>
                <a:lnTo>
                  <a:pt x="4306591" y="56542"/>
                </a:lnTo>
                <a:lnTo>
                  <a:pt x="4471797" y="56542"/>
                </a:lnTo>
                <a:lnTo>
                  <a:pt x="4463838" y="48819"/>
                </a:lnTo>
                <a:lnTo>
                  <a:pt x="4430344" y="27168"/>
                </a:lnTo>
                <a:lnTo>
                  <a:pt x="4392779" y="11945"/>
                </a:lnTo>
                <a:lnTo>
                  <a:pt x="4351431" y="2953"/>
                </a:lnTo>
                <a:lnTo>
                  <a:pt x="4306591" y="0"/>
                </a:lnTo>
                <a:close/>
              </a:path>
              <a:path w="8086090" h="735330">
                <a:moveTo>
                  <a:pt x="4471797" y="56542"/>
                </a:moveTo>
                <a:lnTo>
                  <a:pt x="4306591" y="56542"/>
                </a:lnTo>
                <a:lnTo>
                  <a:pt x="4348975" y="60072"/>
                </a:lnTo>
                <a:lnTo>
                  <a:pt x="4387102" y="71038"/>
                </a:lnTo>
                <a:lnTo>
                  <a:pt x="4420542" y="90004"/>
                </a:lnTo>
                <a:lnTo>
                  <a:pt x="4448864" y="117535"/>
                </a:lnTo>
                <a:lnTo>
                  <a:pt x="4471640" y="154196"/>
                </a:lnTo>
                <a:lnTo>
                  <a:pt x="4488441" y="200550"/>
                </a:lnTo>
                <a:lnTo>
                  <a:pt x="4498836" y="257162"/>
                </a:lnTo>
                <a:lnTo>
                  <a:pt x="4502396" y="324597"/>
                </a:lnTo>
                <a:lnTo>
                  <a:pt x="4502396" y="410458"/>
                </a:lnTo>
                <a:lnTo>
                  <a:pt x="4498836" y="478194"/>
                </a:lnTo>
                <a:lnTo>
                  <a:pt x="4488441" y="534947"/>
                </a:lnTo>
                <a:lnTo>
                  <a:pt x="4471640" y="581320"/>
                </a:lnTo>
                <a:lnTo>
                  <a:pt x="4448864" y="617913"/>
                </a:lnTo>
                <a:lnTo>
                  <a:pt x="4420542" y="645327"/>
                </a:lnTo>
                <a:lnTo>
                  <a:pt x="4387102" y="664164"/>
                </a:lnTo>
                <a:lnTo>
                  <a:pt x="4348975" y="675026"/>
                </a:lnTo>
                <a:lnTo>
                  <a:pt x="4306591" y="678513"/>
                </a:lnTo>
                <a:lnTo>
                  <a:pt x="4472135" y="678513"/>
                </a:lnTo>
                <a:lnTo>
                  <a:pt x="4517458" y="623327"/>
                </a:lnTo>
                <a:lnTo>
                  <a:pt x="4537005" y="581236"/>
                </a:lnTo>
                <a:lnTo>
                  <a:pt x="4551325" y="531870"/>
                </a:lnTo>
                <a:lnTo>
                  <a:pt x="4560129" y="475015"/>
                </a:lnTo>
                <a:lnTo>
                  <a:pt x="4563128" y="410458"/>
                </a:lnTo>
                <a:lnTo>
                  <a:pt x="4563128" y="324597"/>
                </a:lnTo>
                <a:lnTo>
                  <a:pt x="4560129" y="260294"/>
                </a:lnTo>
                <a:lnTo>
                  <a:pt x="4551325" y="203587"/>
                </a:lnTo>
                <a:lnTo>
                  <a:pt x="4537005" y="154281"/>
                </a:lnTo>
                <a:lnTo>
                  <a:pt x="4517458" y="112180"/>
                </a:lnTo>
                <a:lnTo>
                  <a:pt x="4492973" y="77091"/>
                </a:lnTo>
                <a:lnTo>
                  <a:pt x="4471797" y="56542"/>
                </a:lnTo>
                <a:close/>
              </a:path>
              <a:path w="8086090" h="735330">
                <a:moveTo>
                  <a:pt x="5165193" y="0"/>
                </a:moveTo>
                <a:lnTo>
                  <a:pt x="5119844" y="2784"/>
                </a:lnTo>
                <a:lnTo>
                  <a:pt x="5078201" y="11342"/>
                </a:lnTo>
                <a:lnTo>
                  <a:pt x="5040516" y="25981"/>
                </a:lnTo>
                <a:lnTo>
                  <a:pt x="5007041" y="47010"/>
                </a:lnTo>
                <a:lnTo>
                  <a:pt x="4978026" y="74735"/>
                </a:lnTo>
                <a:lnTo>
                  <a:pt x="4953723" y="109466"/>
                </a:lnTo>
                <a:lnTo>
                  <a:pt x="4934383" y="151510"/>
                </a:lnTo>
                <a:lnTo>
                  <a:pt x="4920258" y="201175"/>
                </a:lnTo>
                <a:lnTo>
                  <a:pt x="4911599" y="258768"/>
                </a:lnTo>
                <a:lnTo>
                  <a:pt x="4908656" y="324597"/>
                </a:lnTo>
                <a:lnTo>
                  <a:pt x="4908656" y="410458"/>
                </a:lnTo>
                <a:lnTo>
                  <a:pt x="4911599" y="476288"/>
                </a:lnTo>
                <a:lnTo>
                  <a:pt x="4920258" y="533881"/>
                </a:lnTo>
                <a:lnTo>
                  <a:pt x="4934383" y="583545"/>
                </a:lnTo>
                <a:lnTo>
                  <a:pt x="4953723" y="625589"/>
                </a:lnTo>
                <a:lnTo>
                  <a:pt x="4978026" y="660320"/>
                </a:lnTo>
                <a:lnTo>
                  <a:pt x="5007041" y="688046"/>
                </a:lnTo>
                <a:lnTo>
                  <a:pt x="5040516" y="709074"/>
                </a:lnTo>
                <a:lnTo>
                  <a:pt x="5078201" y="723714"/>
                </a:lnTo>
                <a:lnTo>
                  <a:pt x="5119844" y="732271"/>
                </a:lnTo>
                <a:lnTo>
                  <a:pt x="5165193" y="735056"/>
                </a:lnTo>
                <a:lnTo>
                  <a:pt x="5211677" y="732040"/>
                </a:lnTo>
                <a:lnTo>
                  <a:pt x="5254229" y="722868"/>
                </a:lnTo>
                <a:lnTo>
                  <a:pt x="5292622" y="707350"/>
                </a:lnTo>
                <a:lnTo>
                  <a:pt x="5326629" y="685298"/>
                </a:lnTo>
                <a:lnTo>
                  <a:pt x="5333561" y="678513"/>
                </a:lnTo>
                <a:lnTo>
                  <a:pt x="5165193" y="678513"/>
                </a:lnTo>
                <a:lnTo>
                  <a:pt x="5121606" y="675069"/>
                </a:lnTo>
                <a:lnTo>
                  <a:pt x="5082915" y="664312"/>
                </a:lnTo>
                <a:lnTo>
                  <a:pt x="5049402" y="645603"/>
                </a:lnTo>
                <a:lnTo>
                  <a:pt x="5021349" y="618305"/>
                </a:lnTo>
                <a:lnTo>
                  <a:pt x="4999039" y="581780"/>
                </a:lnTo>
                <a:lnTo>
                  <a:pt x="4982754" y="535389"/>
                </a:lnTo>
                <a:lnTo>
                  <a:pt x="4972776" y="478494"/>
                </a:lnTo>
                <a:lnTo>
                  <a:pt x="4969387" y="410458"/>
                </a:lnTo>
                <a:lnTo>
                  <a:pt x="4969387" y="324597"/>
                </a:lnTo>
                <a:lnTo>
                  <a:pt x="4972776" y="256561"/>
                </a:lnTo>
                <a:lnTo>
                  <a:pt x="4982754" y="199666"/>
                </a:lnTo>
                <a:lnTo>
                  <a:pt x="4999039" y="153275"/>
                </a:lnTo>
                <a:lnTo>
                  <a:pt x="5021349" y="116750"/>
                </a:lnTo>
                <a:lnTo>
                  <a:pt x="5049402" y="89452"/>
                </a:lnTo>
                <a:lnTo>
                  <a:pt x="5082915" y="70743"/>
                </a:lnTo>
                <a:lnTo>
                  <a:pt x="5121606" y="59986"/>
                </a:lnTo>
                <a:lnTo>
                  <a:pt x="5165193" y="56542"/>
                </a:lnTo>
                <a:lnTo>
                  <a:pt x="5334938" y="56542"/>
                </a:lnTo>
                <a:lnTo>
                  <a:pt x="5331680" y="53270"/>
                </a:lnTo>
                <a:lnTo>
                  <a:pt x="5295764" y="29541"/>
                </a:lnTo>
                <a:lnTo>
                  <a:pt x="5255603" y="12941"/>
                </a:lnTo>
                <a:lnTo>
                  <a:pt x="5211858" y="3188"/>
                </a:lnTo>
                <a:lnTo>
                  <a:pt x="5165193" y="0"/>
                </a:lnTo>
                <a:close/>
              </a:path>
              <a:path w="8086090" h="735330">
                <a:moveTo>
                  <a:pt x="5425918" y="375904"/>
                </a:moveTo>
                <a:lnTo>
                  <a:pt x="5168334" y="375904"/>
                </a:lnTo>
                <a:lnTo>
                  <a:pt x="5168334" y="432447"/>
                </a:lnTo>
                <a:lnTo>
                  <a:pt x="5364140" y="432447"/>
                </a:lnTo>
                <a:lnTo>
                  <a:pt x="5358726" y="493826"/>
                </a:lnTo>
                <a:lnTo>
                  <a:pt x="5347337" y="545549"/>
                </a:lnTo>
                <a:lnTo>
                  <a:pt x="5330181" y="588069"/>
                </a:lnTo>
                <a:lnTo>
                  <a:pt x="5307466" y="621839"/>
                </a:lnTo>
                <a:lnTo>
                  <a:pt x="5246195" y="664950"/>
                </a:lnTo>
                <a:lnTo>
                  <a:pt x="5208056" y="675198"/>
                </a:lnTo>
                <a:lnTo>
                  <a:pt x="5165193" y="678513"/>
                </a:lnTo>
                <a:lnTo>
                  <a:pt x="5333561" y="678513"/>
                </a:lnTo>
                <a:lnTo>
                  <a:pt x="5380583" y="620839"/>
                </a:lnTo>
                <a:lnTo>
                  <a:pt x="5400078" y="578055"/>
                </a:lnTo>
                <a:lnTo>
                  <a:pt x="5414283" y="527983"/>
                </a:lnTo>
                <a:lnTo>
                  <a:pt x="5422972" y="470435"/>
                </a:lnTo>
                <a:lnTo>
                  <a:pt x="5425918" y="405223"/>
                </a:lnTo>
                <a:lnTo>
                  <a:pt x="5425918" y="375904"/>
                </a:lnTo>
                <a:close/>
              </a:path>
              <a:path w="8086090" h="735330">
                <a:moveTo>
                  <a:pt x="5334938" y="56542"/>
                </a:moveTo>
                <a:lnTo>
                  <a:pt x="5165193" y="56542"/>
                </a:lnTo>
                <a:lnTo>
                  <a:pt x="5212923" y="60668"/>
                </a:lnTo>
                <a:lnTo>
                  <a:pt x="5255243" y="73490"/>
                </a:lnTo>
                <a:lnTo>
                  <a:pt x="5291629" y="95677"/>
                </a:lnTo>
                <a:lnTo>
                  <a:pt x="5321558" y="127899"/>
                </a:lnTo>
                <a:lnTo>
                  <a:pt x="5344507" y="170825"/>
                </a:lnTo>
                <a:lnTo>
                  <a:pt x="5359951" y="225124"/>
                </a:lnTo>
                <a:lnTo>
                  <a:pt x="5419636" y="225124"/>
                </a:lnTo>
                <a:lnTo>
                  <a:pt x="5407328" y="170055"/>
                </a:lnTo>
                <a:lnTo>
                  <a:pt x="5388125" y="123245"/>
                </a:lnTo>
                <a:lnTo>
                  <a:pt x="5362688" y="84411"/>
                </a:lnTo>
                <a:lnTo>
                  <a:pt x="5334938" y="56542"/>
                </a:lnTo>
                <a:close/>
              </a:path>
              <a:path w="8086090" h="735330">
                <a:moveTo>
                  <a:pt x="5787143" y="0"/>
                </a:moveTo>
                <a:lnTo>
                  <a:pt x="5742302" y="2953"/>
                </a:lnTo>
                <a:lnTo>
                  <a:pt x="5700955" y="11945"/>
                </a:lnTo>
                <a:lnTo>
                  <a:pt x="5663389" y="27168"/>
                </a:lnTo>
                <a:lnTo>
                  <a:pt x="5629895" y="48819"/>
                </a:lnTo>
                <a:lnTo>
                  <a:pt x="5600761" y="77091"/>
                </a:lnTo>
                <a:lnTo>
                  <a:pt x="5576276" y="112180"/>
                </a:lnTo>
                <a:lnTo>
                  <a:pt x="5556729" y="154281"/>
                </a:lnTo>
                <a:lnTo>
                  <a:pt x="5542409" y="203587"/>
                </a:lnTo>
                <a:lnTo>
                  <a:pt x="5533605" y="260294"/>
                </a:lnTo>
                <a:lnTo>
                  <a:pt x="5530606" y="324597"/>
                </a:lnTo>
                <a:lnTo>
                  <a:pt x="5530606" y="410458"/>
                </a:lnTo>
                <a:lnTo>
                  <a:pt x="5533605" y="475015"/>
                </a:lnTo>
                <a:lnTo>
                  <a:pt x="5542409" y="531870"/>
                </a:lnTo>
                <a:lnTo>
                  <a:pt x="5556729" y="581236"/>
                </a:lnTo>
                <a:lnTo>
                  <a:pt x="5576276" y="623327"/>
                </a:lnTo>
                <a:lnTo>
                  <a:pt x="5600761" y="658356"/>
                </a:lnTo>
                <a:lnTo>
                  <a:pt x="5629895" y="686538"/>
                </a:lnTo>
                <a:lnTo>
                  <a:pt x="5663389" y="708085"/>
                </a:lnTo>
                <a:lnTo>
                  <a:pt x="5700955" y="723211"/>
                </a:lnTo>
                <a:lnTo>
                  <a:pt x="5742302" y="732130"/>
                </a:lnTo>
                <a:lnTo>
                  <a:pt x="5787143" y="735056"/>
                </a:lnTo>
                <a:lnTo>
                  <a:pt x="5831983" y="732130"/>
                </a:lnTo>
                <a:lnTo>
                  <a:pt x="5873331" y="723211"/>
                </a:lnTo>
                <a:lnTo>
                  <a:pt x="5910896" y="708085"/>
                </a:lnTo>
                <a:lnTo>
                  <a:pt x="5944390" y="686538"/>
                </a:lnTo>
                <a:lnTo>
                  <a:pt x="5952686" y="678513"/>
                </a:lnTo>
                <a:lnTo>
                  <a:pt x="5787143" y="678513"/>
                </a:lnTo>
                <a:lnTo>
                  <a:pt x="5744758" y="675026"/>
                </a:lnTo>
                <a:lnTo>
                  <a:pt x="5706631" y="664164"/>
                </a:lnTo>
                <a:lnTo>
                  <a:pt x="5673192" y="645327"/>
                </a:lnTo>
                <a:lnTo>
                  <a:pt x="5644870" y="617913"/>
                </a:lnTo>
                <a:lnTo>
                  <a:pt x="5622093" y="581320"/>
                </a:lnTo>
                <a:lnTo>
                  <a:pt x="5605293" y="534947"/>
                </a:lnTo>
                <a:lnTo>
                  <a:pt x="5594898" y="478194"/>
                </a:lnTo>
                <a:lnTo>
                  <a:pt x="5591337" y="410458"/>
                </a:lnTo>
                <a:lnTo>
                  <a:pt x="5591337" y="324597"/>
                </a:lnTo>
                <a:lnTo>
                  <a:pt x="5594898" y="257162"/>
                </a:lnTo>
                <a:lnTo>
                  <a:pt x="5605293" y="200550"/>
                </a:lnTo>
                <a:lnTo>
                  <a:pt x="5622093" y="154196"/>
                </a:lnTo>
                <a:lnTo>
                  <a:pt x="5644870" y="117535"/>
                </a:lnTo>
                <a:lnTo>
                  <a:pt x="5673192" y="90004"/>
                </a:lnTo>
                <a:lnTo>
                  <a:pt x="5706631" y="71038"/>
                </a:lnTo>
                <a:lnTo>
                  <a:pt x="5744758" y="60072"/>
                </a:lnTo>
                <a:lnTo>
                  <a:pt x="5787143" y="56542"/>
                </a:lnTo>
                <a:lnTo>
                  <a:pt x="5952349" y="56542"/>
                </a:lnTo>
                <a:lnTo>
                  <a:pt x="5944390" y="48819"/>
                </a:lnTo>
                <a:lnTo>
                  <a:pt x="5910896" y="27168"/>
                </a:lnTo>
                <a:lnTo>
                  <a:pt x="5873331" y="11945"/>
                </a:lnTo>
                <a:lnTo>
                  <a:pt x="5831983" y="2953"/>
                </a:lnTo>
                <a:lnTo>
                  <a:pt x="5787143" y="0"/>
                </a:lnTo>
                <a:close/>
              </a:path>
              <a:path w="8086090" h="735330">
                <a:moveTo>
                  <a:pt x="5952349" y="56542"/>
                </a:moveTo>
                <a:lnTo>
                  <a:pt x="5787143" y="56542"/>
                </a:lnTo>
                <a:lnTo>
                  <a:pt x="5829527" y="60072"/>
                </a:lnTo>
                <a:lnTo>
                  <a:pt x="5867654" y="71038"/>
                </a:lnTo>
                <a:lnTo>
                  <a:pt x="5901093" y="90004"/>
                </a:lnTo>
                <a:lnTo>
                  <a:pt x="5929416" y="117535"/>
                </a:lnTo>
                <a:lnTo>
                  <a:pt x="5952192" y="154196"/>
                </a:lnTo>
                <a:lnTo>
                  <a:pt x="5968992" y="200550"/>
                </a:lnTo>
                <a:lnTo>
                  <a:pt x="5979388" y="257162"/>
                </a:lnTo>
                <a:lnTo>
                  <a:pt x="5982948" y="324597"/>
                </a:lnTo>
                <a:lnTo>
                  <a:pt x="5982948" y="410458"/>
                </a:lnTo>
                <a:lnTo>
                  <a:pt x="5979388" y="478194"/>
                </a:lnTo>
                <a:lnTo>
                  <a:pt x="5968992" y="534947"/>
                </a:lnTo>
                <a:lnTo>
                  <a:pt x="5952192" y="581320"/>
                </a:lnTo>
                <a:lnTo>
                  <a:pt x="5929416" y="617913"/>
                </a:lnTo>
                <a:lnTo>
                  <a:pt x="5901093" y="645327"/>
                </a:lnTo>
                <a:lnTo>
                  <a:pt x="5867654" y="664164"/>
                </a:lnTo>
                <a:lnTo>
                  <a:pt x="5829527" y="675026"/>
                </a:lnTo>
                <a:lnTo>
                  <a:pt x="5787143" y="678513"/>
                </a:lnTo>
                <a:lnTo>
                  <a:pt x="5952686" y="678513"/>
                </a:lnTo>
                <a:lnTo>
                  <a:pt x="5998010" y="623327"/>
                </a:lnTo>
                <a:lnTo>
                  <a:pt x="6017557" y="581236"/>
                </a:lnTo>
                <a:lnTo>
                  <a:pt x="6031877" y="531870"/>
                </a:lnTo>
                <a:lnTo>
                  <a:pt x="6040680" y="475015"/>
                </a:lnTo>
                <a:lnTo>
                  <a:pt x="6043679" y="410458"/>
                </a:lnTo>
                <a:lnTo>
                  <a:pt x="6043679" y="324597"/>
                </a:lnTo>
                <a:lnTo>
                  <a:pt x="6040680" y="260294"/>
                </a:lnTo>
                <a:lnTo>
                  <a:pt x="6031877" y="203587"/>
                </a:lnTo>
                <a:lnTo>
                  <a:pt x="6017557" y="154281"/>
                </a:lnTo>
                <a:lnTo>
                  <a:pt x="5998010" y="112180"/>
                </a:lnTo>
                <a:lnTo>
                  <a:pt x="5973524" y="77091"/>
                </a:lnTo>
                <a:lnTo>
                  <a:pt x="5952349" y="56542"/>
                </a:lnTo>
                <a:close/>
              </a:path>
              <a:path w="8086090" h="735330">
                <a:moveTo>
                  <a:pt x="6850964" y="6282"/>
                </a:moveTo>
                <a:lnTo>
                  <a:pt x="6425846" y="6282"/>
                </a:lnTo>
                <a:lnTo>
                  <a:pt x="6425846" y="728773"/>
                </a:lnTo>
                <a:lnTo>
                  <a:pt x="6486577" y="728773"/>
                </a:lnTo>
                <a:lnTo>
                  <a:pt x="6486577" y="399987"/>
                </a:lnTo>
                <a:lnTo>
                  <a:pt x="6819551" y="399987"/>
                </a:lnTo>
                <a:lnTo>
                  <a:pt x="6819551" y="343445"/>
                </a:lnTo>
                <a:lnTo>
                  <a:pt x="6486577" y="343445"/>
                </a:lnTo>
                <a:lnTo>
                  <a:pt x="6486577" y="62825"/>
                </a:lnTo>
                <a:lnTo>
                  <a:pt x="6850964" y="62825"/>
                </a:lnTo>
                <a:lnTo>
                  <a:pt x="6850964" y="6282"/>
                </a:lnTo>
                <a:close/>
              </a:path>
              <a:path w="8086090" h="735330">
                <a:moveTo>
                  <a:pt x="7186032" y="0"/>
                </a:moveTo>
                <a:lnTo>
                  <a:pt x="7141191" y="2953"/>
                </a:lnTo>
                <a:lnTo>
                  <a:pt x="7099844" y="11945"/>
                </a:lnTo>
                <a:lnTo>
                  <a:pt x="7062279" y="27168"/>
                </a:lnTo>
                <a:lnTo>
                  <a:pt x="7028784" y="48819"/>
                </a:lnTo>
                <a:lnTo>
                  <a:pt x="6999650" y="77091"/>
                </a:lnTo>
                <a:lnTo>
                  <a:pt x="6975165" y="112180"/>
                </a:lnTo>
                <a:lnTo>
                  <a:pt x="6955618" y="154281"/>
                </a:lnTo>
                <a:lnTo>
                  <a:pt x="6941298" y="203587"/>
                </a:lnTo>
                <a:lnTo>
                  <a:pt x="6932494" y="260294"/>
                </a:lnTo>
                <a:lnTo>
                  <a:pt x="6929495" y="324597"/>
                </a:lnTo>
                <a:lnTo>
                  <a:pt x="6929495" y="410458"/>
                </a:lnTo>
                <a:lnTo>
                  <a:pt x="6932494" y="475015"/>
                </a:lnTo>
                <a:lnTo>
                  <a:pt x="6941298" y="531870"/>
                </a:lnTo>
                <a:lnTo>
                  <a:pt x="6955618" y="581236"/>
                </a:lnTo>
                <a:lnTo>
                  <a:pt x="6975165" y="623327"/>
                </a:lnTo>
                <a:lnTo>
                  <a:pt x="6999650" y="658356"/>
                </a:lnTo>
                <a:lnTo>
                  <a:pt x="7028784" y="686538"/>
                </a:lnTo>
                <a:lnTo>
                  <a:pt x="7062279" y="708085"/>
                </a:lnTo>
                <a:lnTo>
                  <a:pt x="7099844" y="723211"/>
                </a:lnTo>
                <a:lnTo>
                  <a:pt x="7141191" y="732130"/>
                </a:lnTo>
                <a:lnTo>
                  <a:pt x="7186032" y="735056"/>
                </a:lnTo>
                <a:lnTo>
                  <a:pt x="7230873" y="732130"/>
                </a:lnTo>
                <a:lnTo>
                  <a:pt x="7272220" y="723211"/>
                </a:lnTo>
                <a:lnTo>
                  <a:pt x="7309785" y="708085"/>
                </a:lnTo>
                <a:lnTo>
                  <a:pt x="7343280" y="686538"/>
                </a:lnTo>
                <a:lnTo>
                  <a:pt x="7351576" y="678513"/>
                </a:lnTo>
                <a:lnTo>
                  <a:pt x="7186032" y="678513"/>
                </a:lnTo>
                <a:lnTo>
                  <a:pt x="7143647" y="675026"/>
                </a:lnTo>
                <a:lnTo>
                  <a:pt x="7105521" y="664164"/>
                </a:lnTo>
                <a:lnTo>
                  <a:pt x="7072081" y="645327"/>
                </a:lnTo>
                <a:lnTo>
                  <a:pt x="7043759" y="617913"/>
                </a:lnTo>
                <a:lnTo>
                  <a:pt x="7020983" y="581320"/>
                </a:lnTo>
                <a:lnTo>
                  <a:pt x="7004182" y="534947"/>
                </a:lnTo>
                <a:lnTo>
                  <a:pt x="6993787" y="478194"/>
                </a:lnTo>
                <a:lnTo>
                  <a:pt x="6990226" y="410458"/>
                </a:lnTo>
                <a:lnTo>
                  <a:pt x="6990226" y="324597"/>
                </a:lnTo>
                <a:lnTo>
                  <a:pt x="6993787" y="257162"/>
                </a:lnTo>
                <a:lnTo>
                  <a:pt x="7004182" y="200550"/>
                </a:lnTo>
                <a:lnTo>
                  <a:pt x="7020983" y="154196"/>
                </a:lnTo>
                <a:lnTo>
                  <a:pt x="7043759" y="117535"/>
                </a:lnTo>
                <a:lnTo>
                  <a:pt x="7072081" y="90004"/>
                </a:lnTo>
                <a:lnTo>
                  <a:pt x="7105521" y="71038"/>
                </a:lnTo>
                <a:lnTo>
                  <a:pt x="7143647" y="60072"/>
                </a:lnTo>
                <a:lnTo>
                  <a:pt x="7186032" y="56542"/>
                </a:lnTo>
                <a:lnTo>
                  <a:pt x="7351238" y="56542"/>
                </a:lnTo>
                <a:lnTo>
                  <a:pt x="7343280" y="48819"/>
                </a:lnTo>
                <a:lnTo>
                  <a:pt x="7309785" y="27168"/>
                </a:lnTo>
                <a:lnTo>
                  <a:pt x="7272220" y="11945"/>
                </a:lnTo>
                <a:lnTo>
                  <a:pt x="7230873" y="2953"/>
                </a:lnTo>
                <a:lnTo>
                  <a:pt x="7186032" y="0"/>
                </a:lnTo>
                <a:close/>
              </a:path>
              <a:path w="8086090" h="735330">
                <a:moveTo>
                  <a:pt x="7351238" y="56542"/>
                </a:moveTo>
                <a:lnTo>
                  <a:pt x="7186032" y="56542"/>
                </a:lnTo>
                <a:lnTo>
                  <a:pt x="7228417" y="60072"/>
                </a:lnTo>
                <a:lnTo>
                  <a:pt x="7266543" y="71038"/>
                </a:lnTo>
                <a:lnTo>
                  <a:pt x="7299983" y="90004"/>
                </a:lnTo>
                <a:lnTo>
                  <a:pt x="7328305" y="117535"/>
                </a:lnTo>
                <a:lnTo>
                  <a:pt x="7351081" y="154196"/>
                </a:lnTo>
                <a:lnTo>
                  <a:pt x="7367882" y="200550"/>
                </a:lnTo>
                <a:lnTo>
                  <a:pt x="7378277" y="257162"/>
                </a:lnTo>
                <a:lnTo>
                  <a:pt x="7381838" y="324597"/>
                </a:lnTo>
                <a:lnTo>
                  <a:pt x="7381838" y="410458"/>
                </a:lnTo>
                <a:lnTo>
                  <a:pt x="7378277" y="478194"/>
                </a:lnTo>
                <a:lnTo>
                  <a:pt x="7367882" y="534947"/>
                </a:lnTo>
                <a:lnTo>
                  <a:pt x="7351081" y="581320"/>
                </a:lnTo>
                <a:lnTo>
                  <a:pt x="7328305" y="617913"/>
                </a:lnTo>
                <a:lnTo>
                  <a:pt x="7299983" y="645327"/>
                </a:lnTo>
                <a:lnTo>
                  <a:pt x="7266543" y="664164"/>
                </a:lnTo>
                <a:lnTo>
                  <a:pt x="7228417" y="675026"/>
                </a:lnTo>
                <a:lnTo>
                  <a:pt x="7186032" y="678513"/>
                </a:lnTo>
                <a:lnTo>
                  <a:pt x="7351576" y="678513"/>
                </a:lnTo>
                <a:lnTo>
                  <a:pt x="7396899" y="623327"/>
                </a:lnTo>
                <a:lnTo>
                  <a:pt x="7416446" y="581236"/>
                </a:lnTo>
                <a:lnTo>
                  <a:pt x="7430766" y="531870"/>
                </a:lnTo>
                <a:lnTo>
                  <a:pt x="7439570" y="475015"/>
                </a:lnTo>
                <a:lnTo>
                  <a:pt x="7442569" y="410458"/>
                </a:lnTo>
                <a:lnTo>
                  <a:pt x="7442569" y="324597"/>
                </a:lnTo>
                <a:lnTo>
                  <a:pt x="7439570" y="260294"/>
                </a:lnTo>
                <a:lnTo>
                  <a:pt x="7430766" y="203587"/>
                </a:lnTo>
                <a:lnTo>
                  <a:pt x="7416446" y="154281"/>
                </a:lnTo>
                <a:lnTo>
                  <a:pt x="7396899" y="112180"/>
                </a:lnTo>
                <a:lnTo>
                  <a:pt x="7372414" y="77091"/>
                </a:lnTo>
                <a:lnTo>
                  <a:pt x="7351238" y="56542"/>
                </a:lnTo>
                <a:close/>
              </a:path>
              <a:path w="8086090" h="735330">
                <a:moveTo>
                  <a:pt x="7809039" y="6282"/>
                </a:moveTo>
                <a:lnTo>
                  <a:pt x="7583915" y="6282"/>
                </a:lnTo>
                <a:lnTo>
                  <a:pt x="7583915" y="728773"/>
                </a:lnTo>
                <a:lnTo>
                  <a:pt x="7644646" y="728773"/>
                </a:lnTo>
                <a:lnTo>
                  <a:pt x="7644646" y="421976"/>
                </a:lnTo>
                <a:lnTo>
                  <a:pt x="7809039" y="421976"/>
                </a:lnTo>
                <a:lnTo>
                  <a:pt x="7821424" y="421943"/>
                </a:lnTo>
                <a:lnTo>
                  <a:pt x="7833515" y="421714"/>
                </a:lnTo>
                <a:lnTo>
                  <a:pt x="7845409" y="421093"/>
                </a:lnTo>
                <a:lnTo>
                  <a:pt x="7857205" y="419882"/>
                </a:lnTo>
                <a:lnTo>
                  <a:pt x="7923429" y="419882"/>
                </a:lnTo>
                <a:lnTo>
                  <a:pt x="7917936" y="409411"/>
                </a:lnTo>
                <a:lnTo>
                  <a:pt x="7962035" y="393021"/>
                </a:lnTo>
                <a:lnTo>
                  <a:pt x="7998834" y="370087"/>
                </a:lnTo>
                <a:lnTo>
                  <a:pt x="8003454" y="365433"/>
                </a:lnTo>
                <a:lnTo>
                  <a:pt x="7644646" y="365433"/>
                </a:lnTo>
                <a:lnTo>
                  <a:pt x="7644646" y="62825"/>
                </a:lnTo>
                <a:lnTo>
                  <a:pt x="8002842" y="62825"/>
                </a:lnTo>
                <a:lnTo>
                  <a:pt x="7999086" y="59029"/>
                </a:lnTo>
                <a:lnTo>
                  <a:pt x="7962323" y="36044"/>
                </a:lnTo>
                <a:lnTo>
                  <a:pt x="7918198" y="19551"/>
                </a:lnTo>
                <a:lnTo>
                  <a:pt x="7867005" y="9609"/>
                </a:lnTo>
                <a:lnTo>
                  <a:pt x="7809039" y="6282"/>
                </a:lnTo>
                <a:close/>
              </a:path>
              <a:path w="8086090" h="735330">
                <a:moveTo>
                  <a:pt x="7923429" y="419882"/>
                </a:moveTo>
                <a:lnTo>
                  <a:pt x="7857205" y="419882"/>
                </a:lnTo>
                <a:lnTo>
                  <a:pt x="8017410" y="728773"/>
                </a:lnTo>
                <a:lnTo>
                  <a:pt x="8085471" y="728773"/>
                </a:lnTo>
                <a:lnTo>
                  <a:pt x="7923429" y="419882"/>
                </a:lnTo>
                <a:close/>
              </a:path>
              <a:path w="8086090" h="735330">
                <a:moveTo>
                  <a:pt x="8002842" y="62825"/>
                </a:moveTo>
                <a:lnTo>
                  <a:pt x="7809039" y="62825"/>
                </a:lnTo>
                <a:lnTo>
                  <a:pt x="7867613" y="66582"/>
                </a:lnTo>
                <a:lnTo>
                  <a:pt x="7916385" y="78221"/>
                </a:lnTo>
                <a:lnTo>
                  <a:pt x="7954977" y="98295"/>
                </a:lnTo>
                <a:lnTo>
                  <a:pt x="7983011" y="127356"/>
                </a:lnTo>
                <a:lnTo>
                  <a:pt x="8000109" y="165958"/>
                </a:lnTo>
                <a:lnTo>
                  <a:pt x="8005892" y="214653"/>
                </a:lnTo>
                <a:lnTo>
                  <a:pt x="8000109" y="263270"/>
                </a:lnTo>
                <a:lnTo>
                  <a:pt x="7983011" y="301677"/>
                </a:lnTo>
                <a:lnTo>
                  <a:pt x="7954977" y="330487"/>
                </a:lnTo>
                <a:lnTo>
                  <a:pt x="7916385" y="350309"/>
                </a:lnTo>
                <a:lnTo>
                  <a:pt x="7867613" y="361754"/>
                </a:lnTo>
                <a:lnTo>
                  <a:pt x="7809039" y="365433"/>
                </a:lnTo>
                <a:lnTo>
                  <a:pt x="8003454" y="365433"/>
                </a:lnTo>
                <a:lnTo>
                  <a:pt x="8028012" y="340696"/>
                </a:lnTo>
                <a:lnTo>
                  <a:pt x="8049249" y="304935"/>
                </a:lnTo>
                <a:lnTo>
                  <a:pt x="8062226" y="262891"/>
                </a:lnTo>
                <a:lnTo>
                  <a:pt x="8066623" y="214653"/>
                </a:lnTo>
                <a:lnTo>
                  <a:pt x="8062255" y="166317"/>
                </a:lnTo>
                <a:lnTo>
                  <a:pt x="8049346" y="124227"/>
                </a:lnTo>
                <a:lnTo>
                  <a:pt x="8028192" y="88444"/>
                </a:lnTo>
                <a:lnTo>
                  <a:pt x="8002842" y="62825"/>
                </a:lnTo>
                <a:close/>
              </a:path>
            </a:pathLst>
          </a:custGeom>
          <a:solidFill>
            <a:srgbClr val="FFFFFF"/>
          </a:solidFill>
        </p:spPr>
        <p:txBody>
          <a:bodyPr wrap="square" lIns="0" tIns="0" rIns="0" bIns="0" rtlCol="0"/>
          <a:lstStyle/>
          <a:p>
            <a:endParaRPr/>
          </a:p>
        </p:txBody>
      </p:sp>
      <p:grpSp>
        <p:nvGrpSpPr>
          <p:cNvPr id="15" name="Group 14">
            <a:extLst>
              <a:ext uri="{FF2B5EF4-FFF2-40B4-BE49-F238E27FC236}">
                <a16:creationId xmlns:a16="http://schemas.microsoft.com/office/drawing/2014/main" id="{24C0D09C-D8C0-ABCD-65F4-955F68C457CE}"/>
              </a:ext>
            </a:extLst>
          </p:cNvPr>
          <p:cNvGrpSpPr/>
          <p:nvPr/>
        </p:nvGrpSpPr>
        <p:grpSpPr>
          <a:xfrm>
            <a:off x="909197" y="2225675"/>
            <a:ext cx="18251170" cy="8167370"/>
            <a:chOff x="909197" y="2225675"/>
            <a:chExt cx="18251170" cy="8167370"/>
          </a:xfrm>
        </p:grpSpPr>
        <p:sp>
          <p:nvSpPr>
            <p:cNvPr id="5" name="object 5"/>
            <p:cNvSpPr/>
            <p:nvPr/>
          </p:nvSpPr>
          <p:spPr>
            <a:xfrm>
              <a:off x="9891281" y="2225675"/>
              <a:ext cx="0" cy="8167370"/>
            </a:xfrm>
            <a:custGeom>
              <a:avLst/>
              <a:gdLst/>
              <a:ahLst/>
              <a:cxnLst/>
              <a:rect l="l" t="t" r="r" b="b"/>
              <a:pathLst>
                <a:path h="8167370">
                  <a:moveTo>
                    <a:pt x="0" y="8167290"/>
                  </a:moveTo>
                  <a:lnTo>
                    <a:pt x="0" y="0"/>
                  </a:lnTo>
                </a:path>
              </a:pathLst>
            </a:custGeom>
            <a:ln w="17580">
              <a:solidFill>
                <a:srgbClr val="F05CA1"/>
              </a:solidFill>
            </a:ln>
          </p:spPr>
          <p:txBody>
            <a:bodyPr wrap="square" lIns="0" tIns="0" rIns="0" bIns="0" rtlCol="0"/>
            <a:lstStyle/>
            <a:p>
              <a:endParaRPr/>
            </a:p>
          </p:txBody>
        </p:sp>
        <p:sp>
          <p:nvSpPr>
            <p:cNvPr id="6" name="object 6"/>
            <p:cNvSpPr/>
            <p:nvPr/>
          </p:nvSpPr>
          <p:spPr>
            <a:xfrm>
              <a:off x="909197" y="6220428"/>
              <a:ext cx="18251170" cy="0"/>
            </a:xfrm>
            <a:custGeom>
              <a:avLst/>
              <a:gdLst/>
              <a:ahLst/>
              <a:cxnLst/>
              <a:rect l="l" t="t" r="r" b="b"/>
              <a:pathLst>
                <a:path w="18251170">
                  <a:moveTo>
                    <a:pt x="18250753" y="0"/>
                  </a:moveTo>
                  <a:lnTo>
                    <a:pt x="0" y="0"/>
                  </a:lnTo>
                </a:path>
              </a:pathLst>
            </a:custGeom>
            <a:ln w="17580">
              <a:solidFill>
                <a:srgbClr val="F05CA1"/>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B43950D3-9B86-0CF5-4511-E2885A318569}"/>
              </a:ext>
            </a:extLst>
          </p:cNvPr>
          <p:cNvGrpSpPr/>
          <p:nvPr/>
        </p:nvGrpSpPr>
        <p:grpSpPr>
          <a:xfrm>
            <a:off x="1665145" y="3974415"/>
            <a:ext cx="7147122" cy="966382"/>
            <a:chOff x="1665145" y="3974415"/>
            <a:chExt cx="7147122" cy="966382"/>
          </a:xfrm>
        </p:grpSpPr>
        <p:sp>
          <p:nvSpPr>
            <p:cNvPr id="7" name="object 7"/>
            <p:cNvSpPr/>
            <p:nvPr/>
          </p:nvSpPr>
          <p:spPr>
            <a:xfrm>
              <a:off x="5618692" y="4532723"/>
              <a:ext cx="537210" cy="302260"/>
            </a:xfrm>
            <a:custGeom>
              <a:avLst/>
              <a:gdLst/>
              <a:ahLst/>
              <a:cxnLst/>
              <a:rect l="l" t="t" r="r" b="b"/>
              <a:pathLst>
                <a:path w="537210" h="302260">
                  <a:moveTo>
                    <a:pt x="179648" y="0"/>
                  </a:moveTo>
                  <a:lnTo>
                    <a:pt x="121904" y="7091"/>
                  </a:lnTo>
                  <a:lnTo>
                    <a:pt x="67537" y="31067"/>
                  </a:lnTo>
                  <a:lnTo>
                    <a:pt x="20430" y="82282"/>
                  </a:lnTo>
                  <a:lnTo>
                    <a:pt x="5550" y="118443"/>
                  </a:lnTo>
                  <a:lnTo>
                    <a:pt x="0" y="162539"/>
                  </a:lnTo>
                  <a:lnTo>
                    <a:pt x="3559" y="196392"/>
                  </a:lnTo>
                  <a:lnTo>
                    <a:pt x="29252" y="250422"/>
                  </a:lnTo>
                  <a:lnTo>
                    <a:pt x="70928" y="283811"/>
                  </a:lnTo>
                  <a:lnTo>
                    <a:pt x="127406" y="299597"/>
                  </a:lnTo>
                  <a:lnTo>
                    <a:pt x="162989" y="301666"/>
                  </a:lnTo>
                  <a:lnTo>
                    <a:pt x="191580" y="300399"/>
                  </a:lnTo>
                  <a:lnTo>
                    <a:pt x="216119" y="296938"/>
                  </a:lnTo>
                  <a:lnTo>
                    <a:pt x="235929" y="291788"/>
                  </a:lnTo>
                  <a:lnTo>
                    <a:pt x="250337" y="285457"/>
                  </a:lnTo>
                  <a:lnTo>
                    <a:pt x="250686" y="262944"/>
                  </a:lnTo>
                  <a:lnTo>
                    <a:pt x="165241" y="262944"/>
                  </a:lnTo>
                  <a:lnTo>
                    <a:pt x="151198" y="261784"/>
                  </a:lnTo>
                  <a:lnTo>
                    <a:pt x="109410" y="237280"/>
                  </a:lnTo>
                  <a:lnTo>
                    <a:pt x="86363" y="181879"/>
                  </a:lnTo>
                  <a:lnTo>
                    <a:pt x="84646" y="155335"/>
                  </a:lnTo>
                  <a:lnTo>
                    <a:pt x="87003" y="125942"/>
                  </a:lnTo>
                  <a:lnTo>
                    <a:pt x="104211" y="77963"/>
                  </a:lnTo>
                  <a:lnTo>
                    <a:pt x="141715" y="46994"/>
                  </a:lnTo>
                  <a:lnTo>
                    <a:pt x="164790" y="43223"/>
                  </a:lnTo>
                  <a:lnTo>
                    <a:pt x="249121" y="43223"/>
                  </a:lnTo>
                  <a:lnTo>
                    <a:pt x="247186" y="10805"/>
                  </a:lnTo>
                  <a:lnTo>
                    <a:pt x="235113" y="6648"/>
                  </a:lnTo>
                  <a:lnTo>
                    <a:pt x="219158" y="3208"/>
                  </a:lnTo>
                  <a:lnTo>
                    <a:pt x="200332" y="865"/>
                  </a:lnTo>
                  <a:lnTo>
                    <a:pt x="179648" y="0"/>
                  </a:lnTo>
                  <a:close/>
                </a:path>
                <a:path w="537210" h="302260">
                  <a:moveTo>
                    <a:pt x="272850" y="155785"/>
                  </a:moveTo>
                  <a:lnTo>
                    <a:pt x="141377" y="155785"/>
                  </a:lnTo>
                  <a:lnTo>
                    <a:pt x="141047" y="165332"/>
                  </a:lnTo>
                  <a:lnTo>
                    <a:pt x="140758" y="175427"/>
                  </a:lnTo>
                  <a:lnTo>
                    <a:pt x="140554" y="185607"/>
                  </a:lnTo>
                  <a:lnTo>
                    <a:pt x="140477" y="195407"/>
                  </a:lnTo>
                  <a:lnTo>
                    <a:pt x="175596" y="196308"/>
                  </a:lnTo>
                  <a:lnTo>
                    <a:pt x="175596" y="261143"/>
                  </a:lnTo>
                  <a:lnTo>
                    <a:pt x="172895" y="262944"/>
                  </a:lnTo>
                  <a:lnTo>
                    <a:pt x="250686" y="262944"/>
                  </a:lnTo>
                  <a:lnTo>
                    <a:pt x="251688" y="197208"/>
                  </a:lnTo>
                  <a:lnTo>
                    <a:pt x="252138" y="196758"/>
                  </a:lnTo>
                  <a:lnTo>
                    <a:pt x="253489" y="196308"/>
                  </a:lnTo>
                  <a:lnTo>
                    <a:pt x="272400" y="195407"/>
                  </a:lnTo>
                  <a:lnTo>
                    <a:pt x="272660" y="185607"/>
                  </a:lnTo>
                  <a:lnTo>
                    <a:pt x="272794" y="175427"/>
                  </a:lnTo>
                  <a:lnTo>
                    <a:pt x="272850" y="155785"/>
                  </a:lnTo>
                  <a:close/>
                </a:path>
                <a:path w="537210" h="302260">
                  <a:moveTo>
                    <a:pt x="249121" y="43223"/>
                  </a:moveTo>
                  <a:lnTo>
                    <a:pt x="164790" y="43223"/>
                  </a:lnTo>
                  <a:lnTo>
                    <a:pt x="173127" y="43934"/>
                  </a:lnTo>
                  <a:lnTo>
                    <a:pt x="180493" y="45869"/>
                  </a:lnTo>
                  <a:lnTo>
                    <a:pt x="186761" y="48732"/>
                  </a:lnTo>
                  <a:lnTo>
                    <a:pt x="191805" y="52228"/>
                  </a:lnTo>
                  <a:lnTo>
                    <a:pt x="193606" y="53129"/>
                  </a:lnTo>
                  <a:lnTo>
                    <a:pt x="194056" y="54930"/>
                  </a:lnTo>
                  <a:lnTo>
                    <a:pt x="203962" y="104907"/>
                  </a:lnTo>
                  <a:lnTo>
                    <a:pt x="216175" y="103817"/>
                  </a:lnTo>
                  <a:lnTo>
                    <a:pt x="240432" y="101298"/>
                  </a:lnTo>
                  <a:lnTo>
                    <a:pt x="252138" y="99955"/>
                  </a:lnTo>
                  <a:lnTo>
                    <a:pt x="251048" y="77667"/>
                  </a:lnTo>
                  <a:lnTo>
                    <a:pt x="249121" y="43223"/>
                  </a:lnTo>
                  <a:close/>
                </a:path>
                <a:path w="537210" h="302260">
                  <a:moveTo>
                    <a:pt x="410626" y="4052"/>
                  </a:moveTo>
                  <a:lnTo>
                    <a:pt x="301215" y="4952"/>
                  </a:lnTo>
                  <a:lnTo>
                    <a:pt x="301145" y="14351"/>
                  </a:lnTo>
                  <a:lnTo>
                    <a:pt x="300836" y="33824"/>
                  </a:lnTo>
                  <a:lnTo>
                    <a:pt x="300765" y="43223"/>
                  </a:lnTo>
                  <a:lnTo>
                    <a:pt x="325079" y="44124"/>
                  </a:lnTo>
                  <a:lnTo>
                    <a:pt x="325079" y="257541"/>
                  </a:lnTo>
                  <a:lnTo>
                    <a:pt x="324628" y="258442"/>
                  </a:lnTo>
                  <a:lnTo>
                    <a:pt x="323278" y="258442"/>
                  </a:lnTo>
                  <a:lnTo>
                    <a:pt x="302116" y="259793"/>
                  </a:lnTo>
                  <a:lnTo>
                    <a:pt x="301856" y="268924"/>
                  </a:lnTo>
                  <a:lnTo>
                    <a:pt x="301722" y="278478"/>
                  </a:lnTo>
                  <a:lnTo>
                    <a:pt x="301666" y="297163"/>
                  </a:lnTo>
                  <a:lnTo>
                    <a:pt x="439892" y="297163"/>
                  </a:lnTo>
                  <a:lnTo>
                    <a:pt x="440152" y="288032"/>
                  </a:lnTo>
                  <a:lnTo>
                    <a:pt x="440286" y="278478"/>
                  </a:lnTo>
                  <a:lnTo>
                    <a:pt x="440342" y="259793"/>
                  </a:lnTo>
                  <a:lnTo>
                    <a:pt x="399370" y="258442"/>
                  </a:lnTo>
                  <a:lnTo>
                    <a:pt x="399820" y="195857"/>
                  </a:lnTo>
                  <a:lnTo>
                    <a:pt x="428056" y="195857"/>
                  </a:lnTo>
                  <a:lnTo>
                    <a:pt x="432477" y="195576"/>
                  </a:lnTo>
                  <a:lnTo>
                    <a:pt x="484016" y="181900"/>
                  </a:lnTo>
                  <a:lnTo>
                    <a:pt x="513003" y="158037"/>
                  </a:lnTo>
                  <a:lnTo>
                    <a:pt x="407924" y="158037"/>
                  </a:lnTo>
                  <a:lnTo>
                    <a:pt x="399820" y="157586"/>
                  </a:lnTo>
                  <a:lnTo>
                    <a:pt x="399946" y="137832"/>
                  </a:lnTo>
                  <a:lnTo>
                    <a:pt x="400720" y="41873"/>
                  </a:lnTo>
                  <a:lnTo>
                    <a:pt x="402521" y="40972"/>
                  </a:lnTo>
                  <a:lnTo>
                    <a:pt x="408375" y="40522"/>
                  </a:lnTo>
                  <a:lnTo>
                    <a:pt x="516200" y="40522"/>
                  </a:lnTo>
                  <a:lnTo>
                    <a:pt x="501435" y="24841"/>
                  </a:lnTo>
                  <a:lnTo>
                    <a:pt x="476362" y="11706"/>
                  </a:lnTo>
                  <a:lnTo>
                    <a:pt x="458493" y="7281"/>
                  </a:lnTo>
                  <a:lnTo>
                    <a:pt x="441805" y="5009"/>
                  </a:lnTo>
                  <a:lnTo>
                    <a:pt x="425962" y="4171"/>
                  </a:lnTo>
                  <a:lnTo>
                    <a:pt x="410626" y="4052"/>
                  </a:lnTo>
                  <a:close/>
                </a:path>
                <a:path w="537210" h="302260">
                  <a:moveTo>
                    <a:pt x="428056" y="195857"/>
                  </a:moveTo>
                  <a:lnTo>
                    <a:pt x="399820" y="195857"/>
                  </a:lnTo>
                  <a:lnTo>
                    <a:pt x="402972" y="196308"/>
                  </a:lnTo>
                  <a:lnTo>
                    <a:pt x="420981" y="196308"/>
                  </a:lnTo>
                  <a:lnTo>
                    <a:pt x="428056" y="195857"/>
                  </a:lnTo>
                  <a:close/>
                </a:path>
                <a:path w="537210" h="302260">
                  <a:moveTo>
                    <a:pt x="516200" y="40522"/>
                  </a:moveTo>
                  <a:lnTo>
                    <a:pt x="415128" y="40522"/>
                  </a:lnTo>
                  <a:lnTo>
                    <a:pt x="433131" y="45264"/>
                  </a:lnTo>
                  <a:lnTo>
                    <a:pt x="447715" y="58194"/>
                  </a:lnTo>
                  <a:lnTo>
                    <a:pt x="457487" y="77372"/>
                  </a:lnTo>
                  <a:lnTo>
                    <a:pt x="461054" y="100855"/>
                  </a:lnTo>
                  <a:lnTo>
                    <a:pt x="460062" y="114982"/>
                  </a:lnTo>
                  <a:lnTo>
                    <a:pt x="439575" y="151198"/>
                  </a:lnTo>
                  <a:lnTo>
                    <a:pt x="415578" y="158037"/>
                  </a:lnTo>
                  <a:lnTo>
                    <a:pt x="513003" y="158037"/>
                  </a:lnTo>
                  <a:lnTo>
                    <a:pt x="521724" y="147850"/>
                  </a:lnTo>
                  <a:lnTo>
                    <a:pt x="533023" y="124345"/>
                  </a:lnTo>
                  <a:lnTo>
                    <a:pt x="537145" y="98604"/>
                  </a:lnTo>
                  <a:lnTo>
                    <a:pt x="532840" y="70527"/>
                  </a:lnTo>
                  <a:lnTo>
                    <a:pt x="520599" y="45193"/>
                  </a:lnTo>
                  <a:lnTo>
                    <a:pt x="516200" y="40522"/>
                  </a:lnTo>
                  <a:close/>
                </a:path>
              </a:pathLst>
            </a:custGeom>
            <a:solidFill>
              <a:srgbClr val="F05CA1"/>
            </a:solidFill>
          </p:spPr>
          <p:txBody>
            <a:bodyPr wrap="square" lIns="0" tIns="0" rIns="0" bIns="0" rtlCol="0"/>
            <a:lstStyle/>
            <a:p>
              <a:endParaRPr/>
            </a:p>
          </p:txBody>
        </p:sp>
        <p:sp>
          <p:nvSpPr>
            <p:cNvPr id="8" name="object 8"/>
            <p:cNvSpPr/>
            <p:nvPr/>
          </p:nvSpPr>
          <p:spPr>
            <a:xfrm>
              <a:off x="5149540" y="4636280"/>
              <a:ext cx="368300" cy="198120"/>
            </a:xfrm>
            <a:custGeom>
              <a:avLst/>
              <a:gdLst/>
              <a:ahLst/>
              <a:cxnLst/>
              <a:rect l="l" t="t" r="r" b="b"/>
              <a:pathLst>
                <a:path w="368300" h="198120">
                  <a:moveTo>
                    <a:pt x="99955" y="0"/>
                  </a:moveTo>
                  <a:lnTo>
                    <a:pt x="52088" y="11586"/>
                  </a:lnTo>
                  <a:lnTo>
                    <a:pt x="21274" y="38017"/>
                  </a:lnTo>
                  <a:lnTo>
                    <a:pt x="2307" y="79722"/>
                  </a:lnTo>
                  <a:lnTo>
                    <a:pt x="0" y="103106"/>
                  </a:lnTo>
                  <a:lnTo>
                    <a:pt x="1927" y="125408"/>
                  </a:lnTo>
                  <a:lnTo>
                    <a:pt x="17095" y="162244"/>
                  </a:lnTo>
                  <a:lnTo>
                    <a:pt x="57181" y="192593"/>
                  </a:lnTo>
                  <a:lnTo>
                    <a:pt x="92300" y="198109"/>
                  </a:lnTo>
                  <a:lnTo>
                    <a:pt x="109318" y="197053"/>
                  </a:lnTo>
                  <a:lnTo>
                    <a:pt x="124774" y="193719"/>
                  </a:lnTo>
                  <a:lnTo>
                    <a:pt x="138964" y="187851"/>
                  </a:lnTo>
                  <a:lnTo>
                    <a:pt x="152183" y="179198"/>
                  </a:lnTo>
                  <a:lnTo>
                    <a:pt x="153097" y="178298"/>
                  </a:lnTo>
                  <a:lnTo>
                    <a:pt x="95002" y="178298"/>
                  </a:lnTo>
                  <a:lnTo>
                    <a:pt x="84562" y="177306"/>
                  </a:lnTo>
                  <a:lnTo>
                    <a:pt x="49667" y="151297"/>
                  </a:lnTo>
                  <a:lnTo>
                    <a:pt x="38271" y="99504"/>
                  </a:lnTo>
                  <a:lnTo>
                    <a:pt x="39481" y="80017"/>
                  </a:lnTo>
                  <a:lnTo>
                    <a:pt x="58982" y="35569"/>
                  </a:lnTo>
                  <a:lnTo>
                    <a:pt x="96803" y="20261"/>
                  </a:lnTo>
                  <a:lnTo>
                    <a:pt x="159068" y="20261"/>
                  </a:lnTo>
                  <a:lnTo>
                    <a:pt x="155785" y="17109"/>
                  </a:lnTo>
                  <a:lnTo>
                    <a:pt x="143199" y="9307"/>
                  </a:lnTo>
                  <a:lnTo>
                    <a:pt x="129727" y="3995"/>
                  </a:lnTo>
                  <a:lnTo>
                    <a:pt x="115326" y="963"/>
                  </a:lnTo>
                  <a:lnTo>
                    <a:pt x="99955" y="0"/>
                  </a:lnTo>
                  <a:close/>
                </a:path>
                <a:path w="368300" h="198120">
                  <a:moveTo>
                    <a:pt x="159068" y="20261"/>
                  </a:moveTo>
                  <a:lnTo>
                    <a:pt x="96803" y="20261"/>
                  </a:lnTo>
                  <a:lnTo>
                    <a:pt x="107658" y="21154"/>
                  </a:lnTo>
                  <a:lnTo>
                    <a:pt x="117458" y="24031"/>
                  </a:lnTo>
                  <a:lnTo>
                    <a:pt x="148806" y="62640"/>
                  </a:lnTo>
                  <a:lnTo>
                    <a:pt x="153084" y="96803"/>
                  </a:lnTo>
                  <a:lnTo>
                    <a:pt x="152007" y="117662"/>
                  </a:lnTo>
                  <a:lnTo>
                    <a:pt x="132823" y="163440"/>
                  </a:lnTo>
                  <a:lnTo>
                    <a:pt x="95002" y="178298"/>
                  </a:lnTo>
                  <a:lnTo>
                    <a:pt x="153097" y="178298"/>
                  </a:lnTo>
                  <a:lnTo>
                    <a:pt x="168301" y="163320"/>
                  </a:lnTo>
                  <a:lnTo>
                    <a:pt x="180493" y="143685"/>
                  </a:lnTo>
                  <a:lnTo>
                    <a:pt x="188210" y="120757"/>
                  </a:lnTo>
                  <a:lnTo>
                    <a:pt x="190905" y="95002"/>
                  </a:lnTo>
                  <a:lnTo>
                    <a:pt x="188583" y="70231"/>
                  </a:lnTo>
                  <a:lnTo>
                    <a:pt x="181787" y="49133"/>
                  </a:lnTo>
                  <a:lnTo>
                    <a:pt x="170770" y="31496"/>
                  </a:lnTo>
                  <a:lnTo>
                    <a:pt x="159068" y="20261"/>
                  </a:lnTo>
                  <a:close/>
                </a:path>
                <a:path w="368300" h="198120">
                  <a:moveTo>
                    <a:pt x="276002" y="0"/>
                  </a:moveTo>
                  <a:lnTo>
                    <a:pt x="275551" y="0"/>
                  </a:lnTo>
                  <a:lnTo>
                    <a:pt x="267094" y="1463"/>
                  </a:lnTo>
                  <a:lnTo>
                    <a:pt x="229964" y="8737"/>
                  </a:lnTo>
                  <a:lnTo>
                    <a:pt x="212967" y="11706"/>
                  </a:lnTo>
                  <a:lnTo>
                    <a:pt x="212967" y="17559"/>
                  </a:lnTo>
                  <a:lnTo>
                    <a:pt x="212573" y="23469"/>
                  </a:lnTo>
                  <a:lnTo>
                    <a:pt x="212517" y="30166"/>
                  </a:lnTo>
                  <a:lnTo>
                    <a:pt x="245385" y="30616"/>
                  </a:lnTo>
                  <a:lnTo>
                    <a:pt x="245385" y="172445"/>
                  </a:lnTo>
                  <a:lnTo>
                    <a:pt x="244934" y="173345"/>
                  </a:lnTo>
                  <a:lnTo>
                    <a:pt x="244034" y="173345"/>
                  </a:lnTo>
                  <a:lnTo>
                    <a:pt x="217920" y="174696"/>
                  </a:lnTo>
                  <a:lnTo>
                    <a:pt x="217469" y="180549"/>
                  </a:lnTo>
                  <a:lnTo>
                    <a:pt x="217047" y="187303"/>
                  </a:lnTo>
                  <a:lnTo>
                    <a:pt x="217019" y="194056"/>
                  </a:lnTo>
                  <a:lnTo>
                    <a:pt x="321026" y="193606"/>
                  </a:lnTo>
                  <a:lnTo>
                    <a:pt x="321863" y="187753"/>
                  </a:lnTo>
                  <a:lnTo>
                    <a:pt x="321927" y="174246"/>
                  </a:lnTo>
                  <a:lnTo>
                    <a:pt x="279153" y="172895"/>
                  </a:lnTo>
                  <a:lnTo>
                    <a:pt x="279224" y="161505"/>
                  </a:lnTo>
                  <a:lnTo>
                    <a:pt x="279533" y="136868"/>
                  </a:lnTo>
                  <a:lnTo>
                    <a:pt x="279604" y="124718"/>
                  </a:lnTo>
                  <a:lnTo>
                    <a:pt x="280293" y="113434"/>
                  </a:lnTo>
                  <a:lnTo>
                    <a:pt x="295637" y="68395"/>
                  </a:lnTo>
                  <a:lnTo>
                    <a:pt x="300003" y="61683"/>
                  </a:lnTo>
                  <a:lnTo>
                    <a:pt x="278253" y="61683"/>
                  </a:lnTo>
                  <a:lnTo>
                    <a:pt x="277655" y="43835"/>
                  </a:lnTo>
                  <a:lnTo>
                    <a:pt x="276683" y="8737"/>
                  </a:lnTo>
                  <a:lnTo>
                    <a:pt x="276561" y="4840"/>
                  </a:lnTo>
                  <a:lnTo>
                    <a:pt x="276452" y="450"/>
                  </a:lnTo>
                  <a:lnTo>
                    <a:pt x="276002" y="0"/>
                  </a:lnTo>
                  <a:close/>
                </a:path>
                <a:path w="368300" h="198120">
                  <a:moveTo>
                    <a:pt x="340837" y="0"/>
                  </a:moveTo>
                  <a:lnTo>
                    <a:pt x="326971" y="2610"/>
                  </a:lnTo>
                  <a:lnTo>
                    <a:pt x="312978" y="12100"/>
                  </a:lnTo>
                  <a:lnTo>
                    <a:pt x="297719" y="30961"/>
                  </a:lnTo>
                  <a:lnTo>
                    <a:pt x="280054" y="61683"/>
                  </a:lnTo>
                  <a:lnTo>
                    <a:pt x="300003" y="61683"/>
                  </a:lnTo>
                  <a:lnTo>
                    <a:pt x="303298" y="56618"/>
                  </a:lnTo>
                  <a:lnTo>
                    <a:pt x="310368" y="47712"/>
                  </a:lnTo>
                  <a:lnTo>
                    <a:pt x="316974" y="41422"/>
                  </a:lnTo>
                  <a:lnTo>
                    <a:pt x="323278" y="36470"/>
                  </a:lnTo>
                  <a:lnTo>
                    <a:pt x="327780" y="34669"/>
                  </a:lnTo>
                  <a:lnTo>
                    <a:pt x="357895" y="34669"/>
                  </a:lnTo>
                  <a:lnTo>
                    <a:pt x="359494" y="32495"/>
                  </a:lnTo>
                  <a:lnTo>
                    <a:pt x="363575" y="23469"/>
                  </a:lnTo>
                  <a:lnTo>
                    <a:pt x="366642" y="13514"/>
                  </a:lnTo>
                  <a:lnTo>
                    <a:pt x="367852" y="4952"/>
                  </a:lnTo>
                  <a:lnTo>
                    <a:pt x="362428" y="3039"/>
                  </a:lnTo>
                  <a:lnTo>
                    <a:pt x="355768" y="1449"/>
                  </a:lnTo>
                  <a:lnTo>
                    <a:pt x="348541" y="393"/>
                  </a:lnTo>
                  <a:lnTo>
                    <a:pt x="340837" y="0"/>
                  </a:lnTo>
                  <a:close/>
                </a:path>
                <a:path w="368300" h="198120">
                  <a:moveTo>
                    <a:pt x="357895" y="34669"/>
                  </a:moveTo>
                  <a:lnTo>
                    <a:pt x="340387" y="34669"/>
                  </a:lnTo>
                  <a:lnTo>
                    <a:pt x="351193" y="37370"/>
                  </a:lnTo>
                  <a:lnTo>
                    <a:pt x="355245" y="38271"/>
                  </a:lnTo>
                  <a:lnTo>
                    <a:pt x="357895" y="34669"/>
                  </a:lnTo>
                  <a:close/>
                </a:path>
              </a:pathLst>
            </a:custGeom>
            <a:solidFill>
              <a:srgbClr val="FFFFFF"/>
            </a:solidFill>
          </p:spPr>
          <p:txBody>
            <a:bodyPr wrap="square" lIns="0" tIns="0" rIns="0" bIns="0" rtlCol="0"/>
            <a:lstStyle/>
            <a:p>
              <a:endParaRPr/>
            </a:p>
          </p:txBody>
        </p:sp>
        <p:sp>
          <p:nvSpPr>
            <p:cNvPr id="9" name="object 9"/>
            <p:cNvSpPr/>
            <p:nvPr/>
          </p:nvSpPr>
          <p:spPr>
            <a:xfrm>
              <a:off x="3456646" y="4514713"/>
              <a:ext cx="1580515" cy="320040"/>
            </a:xfrm>
            <a:custGeom>
              <a:avLst/>
              <a:gdLst/>
              <a:ahLst/>
              <a:cxnLst/>
              <a:rect l="l" t="t" r="r" b="b"/>
              <a:pathLst>
                <a:path w="1580514" h="320039">
                  <a:moveTo>
                    <a:pt x="342442" y="164790"/>
                  </a:moveTo>
                  <a:lnTo>
                    <a:pt x="139126" y="164790"/>
                  </a:lnTo>
                  <a:lnTo>
                    <a:pt x="144979" y="166591"/>
                  </a:lnTo>
                  <a:lnTo>
                    <a:pt x="147681" y="172895"/>
                  </a:lnTo>
                  <a:lnTo>
                    <a:pt x="150382" y="178298"/>
                  </a:lnTo>
                  <a:lnTo>
                    <a:pt x="150833" y="185502"/>
                  </a:lnTo>
                  <a:lnTo>
                    <a:pt x="150833" y="275101"/>
                  </a:lnTo>
                  <a:lnTo>
                    <a:pt x="150382" y="276002"/>
                  </a:lnTo>
                  <a:lnTo>
                    <a:pt x="149032" y="276452"/>
                  </a:lnTo>
                  <a:lnTo>
                    <a:pt x="132823" y="277803"/>
                  </a:lnTo>
                  <a:lnTo>
                    <a:pt x="132752" y="286878"/>
                  </a:lnTo>
                  <a:lnTo>
                    <a:pt x="132447" y="305781"/>
                  </a:lnTo>
                  <a:lnTo>
                    <a:pt x="132372" y="315623"/>
                  </a:lnTo>
                  <a:lnTo>
                    <a:pt x="236830" y="315173"/>
                  </a:lnTo>
                  <a:lnTo>
                    <a:pt x="237091" y="305781"/>
                  </a:lnTo>
                  <a:lnTo>
                    <a:pt x="237224" y="296263"/>
                  </a:lnTo>
                  <a:lnTo>
                    <a:pt x="237280" y="277352"/>
                  </a:lnTo>
                  <a:lnTo>
                    <a:pt x="219270" y="276452"/>
                  </a:lnTo>
                  <a:lnTo>
                    <a:pt x="219601" y="253109"/>
                  </a:lnTo>
                  <a:lnTo>
                    <a:pt x="219889" y="226812"/>
                  </a:lnTo>
                  <a:lnTo>
                    <a:pt x="220067" y="203828"/>
                  </a:lnTo>
                  <a:lnTo>
                    <a:pt x="220171" y="176497"/>
                  </a:lnTo>
                  <a:lnTo>
                    <a:pt x="227628" y="172529"/>
                  </a:lnTo>
                  <a:lnTo>
                    <a:pt x="235929" y="169068"/>
                  </a:lnTo>
                  <a:lnTo>
                    <a:pt x="244231" y="166619"/>
                  </a:lnTo>
                  <a:lnTo>
                    <a:pt x="251688" y="165691"/>
                  </a:lnTo>
                  <a:lnTo>
                    <a:pt x="342679" y="165691"/>
                  </a:lnTo>
                  <a:lnTo>
                    <a:pt x="342442" y="164790"/>
                  </a:lnTo>
                  <a:close/>
                </a:path>
                <a:path w="1580514" h="320039">
                  <a:moveTo>
                    <a:pt x="342679" y="165691"/>
                  </a:moveTo>
                  <a:lnTo>
                    <a:pt x="259793" y="165691"/>
                  </a:lnTo>
                  <a:lnTo>
                    <a:pt x="265646" y="168392"/>
                  </a:lnTo>
                  <a:lnTo>
                    <a:pt x="269248" y="175596"/>
                  </a:lnTo>
                  <a:lnTo>
                    <a:pt x="271949" y="181900"/>
                  </a:lnTo>
                  <a:lnTo>
                    <a:pt x="272400" y="189104"/>
                  </a:lnTo>
                  <a:lnTo>
                    <a:pt x="272400" y="275551"/>
                  </a:lnTo>
                  <a:lnTo>
                    <a:pt x="271499" y="276452"/>
                  </a:lnTo>
                  <a:lnTo>
                    <a:pt x="270599" y="276452"/>
                  </a:lnTo>
                  <a:lnTo>
                    <a:pt x="254840" y="277803"/>
                  </a:lnTo>
                  <a:lnTo>
                    <a:pt x="254840" y="315623"/>
                  </a:lnTo>
                  <a:lnTo>
                    <a:pt x="365601" y="315173"/>
                  </a:lnTo>
                  <a:lnTo>
                    <a:pt x="365933" y="305781"/>
                  </a:lnTo>
                  <a:lnTo>
                    <a:pt x="366224" y="296094"/>
                  </a:lnTo>
                  <a:lnTo>
                    <a:pt x="366420" y="286878"/>
                  </a:lnTo>
                  <a:lnTo>
                    <a:pt x="366501" y="277352"/>
                  </a:lnTo>
                  <a:lnTo>
                    <a:pt x="343089" y="276452"/>
                  </a:lnTo>
                  <a:lnTo>
                    <a:pt x="343964" y="226812"/>
                  </a:lnTo>
                  <a:lnTo>
                    <a:pt x="344292" y="203828"/>
                  </a:lnTo>
                  <a:lnTo>
                    <a:pt x="344401" y="185502"/>
                  </a:lnTo>
                  <a:lnTo>
                    <a:pt x="344309" y="177847"/>
                  </a:lnTo>
                  <a:lnTo>
                    <a:pt x="343392" y="168392"/>
                  </a:lnTo>
                  <a:lnTo>
                    <a:pt x="342679" y="165691"/>
                  </a:lnTo>
                  <a:close/>
                </a:path>
                <a:path w="1580514" h="320039">
                  <a:moveTo>
                    <a:pt x="92300" y="113012"/>
                  </a:moveTo>
                  <a:lnTo>
                    <a:pt x="91850" y="113012"/>
                  </a:lnTo>
                  <a:lnTo>
                    <a:pt x="79342" y="114672"/>
                  </a:lnTo>
                  <a:lnTo>
                    <a:pt x="450" y="126069"/>
                  </a:lnTo>
                  <a:lnTo>
                    <a:pt x="393" y="133160"/>
                  </a:lnTo>
                  <a:lnTo>
                    <a:pt x="70" y="153485"/>
                  </a:lnTo>
                  <a:lnTo>
                    <a:pt x="0" y="162539"/>
                  </a:lnTo>
                  <a:lnTo>
                    <a:pt x="27014" y="163440"/>
                  </a:lnTo>
                  <a:lnTo>
                    <a:pt x="27014" y="275551"/>
                  </a:lnTo>
                  <a:lnTo>
                    <a:pt x="26564" y="276452"/>
                  </a:lnTo>
                  <a:lnTo>
                    <a:pt x="25213" y="276452"/>
                  </a:lnTo>
                  <a:lnTo>
                    <a:pt x="2701" y="277352"/>
                  </a:lnTo>
                  <a:lnTo>
                    <a:pt x="2435" y="286878"/>
                  </a:lnTo>
                  <a:lnTo>
                    <a:pt x="2307" y="296094"/>
                  </a:lnTo>
                  <a:lnTo>
                    <a:pt x="2251" y="315173"/>
                  </a:lnTo>
                  <a:lnTo>
                    <a:pt x="116164" y="315173"/>
                  </a:lnTo>
                  <a:lnTo>
                    <a:pt x="116164" y="277352"/>
                  </a:lnTo>
                  <a:lnTo>
                    <a:pt x="98154" y="276452"/>
                  </a:lnTo>
                  <a:lnTo>
                    <a:pt x="98234" y="253109"/>
                  </a:lnTo>
                  <a:lnTo>
                    <a:pt x="98726" y="200346"/>
                  </a:lnTo>
                  <a:lnTo>
                    <a:pt x="124697" y="165817"/>
                  </a:lnTo>
                  <a:lnTo>
                    <a:pt x="132372" y="164790"/>
                  </a:lnTo>
                  <a:lnTo>
                    <a:pt x="342442" y="164790"/>
                  </a:lnTo>
                  <a:lnTo>
                    <a:pt x="340556" y="157643"/>
                  </a:lnTo>
                  <a:lnTo>
                    <a:pt x="336271" y="147603"/>
                  </a:lnTo>
                  <a:lnTo>
                    <a:pt x="332633" y="141828"/>
                  </a:lnTo>
                  <a:lnTo>
                    <a:pt x="212066" y="141828"/>
                  </a:lnTo>
                  <a:lnTo>
                    <a:pt x="210652" y="140027"/>
                  </a:lnTo>
                  <a:lnTo>
                    <a:pt x="98604" y="140027"/>
                  </a:lnTo>
                  <a:lnTo>
                    <a:pt x="96803" y="139576"/>
                  </a:lnTo>
                  <a:lnTo>
                    <a:pt x="95853" y="133160"/>
                  </a:lnTo>
                  <a:lnTo>
                    <a:pt x="94676" y="125000"/>
                  </a:lnTo>
                  <a:lnTo>
                    <a:pt x="93954" y="120328"/>
                  </a:lnTo>
                  <a:lnTo>
                    <a:pt x="92821" y="114285"/>
                  </a:lnTo>
                  <a:lnTo>
                    <a:pt x="92722" y="113434"/>
                  </a:lnTo>
                  <a:lnTo>
                    <a:pt x="92300" y="113012"/>
                  </a:lnTo>
                  <a:close/>
                </a:path>
                <a:path w="1580514" h="320039">
                  <a:moveTo>
                    <a:pt x="284106" y="113462"/>
                  </a:moveTo>
                  <a:lnTo>
                    <a:pt x="272252" y="114285"/>
                  </a:lnTo>
                  <a:lnTo>
                    <a:pt x="259511" y="118021"/>
                  </a:lnTo>
                  <a:lnTo>
                    <a:pt x="241621" y="126568"/>
                  </a:lnTo>
                  <a:lnTo>
                    <a:pt x="214318" y="141828"/>
                  </a:lnTo>
                  <a:lnTo>
                    <a:pt x="332633" y="141828"/>
                  </a:lnTo>
                  <a:lnTo>
                    <a:pt x="297944" y="115383"/>
                  </a:lnTo>
                  <a:lnTo>
                    <a:pt x="284106" y="113462"/>
                  </a:lnTo>
                  <a:close/>
                </a:path>
                <a:path w="1580514" h="320039">
                  <a:moveTo>
                    <a:pt x="166141" y="112562"/>
                  </a:moveTo>
                  <a:lnTo>
                    <a:pt x="153626" y="113434"/>
                  </a:lnTo>
                  <a:lnTo>
                    <a:pt x="140983" y="117177"/>
                  </a:lnTo>
                  <a:lnTo>
                    <a:pt x="124036" y="125478"/>
                  </a:lnTo>
                  <a:lnTo>
                    <a:pt x="98604" y="140027"/>
                  </a:lnTo>
                  <a:lnTo>
                    <a:pt x="210652" y="140027"/>
                  </a:lnTo>
                  <a:lnTo>
                    <a:pt x="206537" y="134785"/>
                  </a:lnTo>
                  <a:lnTo>
                    <a:pt x="196533" y="125000"/>
                  </a:lnTo>
                  <a:lnTo>
                    <a:pt x="182814" y="116311"/>
                  </a:lnTo>
                  <a:lnTo>
                    <a:pt x="166141" y="112562"/>
                  </a:lnTo>
                  <a:close/>
                </a:path>
                <a:path w="1580514" h="320039">
                  <a:moveTo>
                    <a:pt x="437641" y="9004"/>
                  </a:moveTo>
                  <a:lnTo>
                    <a:pt x="420721" y="12184"/>
                  </a:lnTo>
                  <a:lnTo>
                    <a:pt x="407643" y="20598"/>
                  </a:lnTo>
                  <a:lnTo>
                    <a:pt x="399208" y="32558"/>
                  </a:lnTo>
                  <a:lnTo>
                    <a:pt x="396218" y="46375"/>
                  </a:lnTo>
                  <a:lnTo>
                    <a:pt x="399616" y="62253"/>
                  </a:lnTo>
                  <a:lnTo>
                    <a:pt x="408543" y="74797"/>
                  </a:lnTo>
                  <a:lnTo>
                    <a:pt x="421101" y="83035"/>
                  </a:lnTo>
                  <a:lnTo>
                    <a:pt x="435389" y="85997"/>
                  </a:lnTo>
                  <a:lnTo>
                    <a:pt x="451500" y="83084"/>
                  </a:lnTo>
                  <a:lnTo>
                    <a:pt x="464993" y="74853"/>
                  </a:lnTo>
                  <a:lnTo>
                    <a:pt x="474265" y="62063"/>
                  </a:lnTo>
                  <a:lnTo>
                    <a:pt x="477713" y="45475"/>
                  </a:lnTo>
                  <a:lnTo>
                    <a:pt x="475124" y="31798"/>
                  </a:lnTo>
                  <a:lnTo>
                    <a:pt x="467470" y="20148"/>
                  </a:lnTo>
                  <a:lnTo>
                    <a:pt x="454919" y="12044"/>
                  </a:lnTo>
                  <a:lnTo>
                    <a:pt x="437641" y="9004"/>
                  </a:lnTo>
                  <a:close/>
                </a:path>
                <a:path w="1580514" h="320039">
                  <a:moveTo>
                    <a:pt x="479063" y="112562"/>
                  </a:moveTo>
                  <a:lnTo>
                    <a:pt x="478163" y="112562"/>
                  </a:lnTo>
                  <a:lnTo>
                    <a:pt x="402817" y="122059"/>
                  </a:lnTo>
                  <a:lnTo>
                    <a:pt x="377307" y="124718"/>
                  </a:lnTo>
                  <a:lnTo>
                    <a:pt x="376977" y="134117"/>
                  </a:lnTo>
                  <a:lnTo>
                    <a:pt x="376688" y="143854"/>
                  </a:lnTo>
                  <a:lnTo>
                    <a:pt x="376484" y="153590"/>
                  </a:lnTo>
                  <a:lnTo>
                    <a:pt x="376407" y="162989"/>
                  </a:lnTo>
                  <a:lnTo>
                    <a:pt x="405223" y="164340"/>
                  </a:lnTo>
                  <a:lnTo>
                    <a:pt x="405223" y="276002"/>
                  </a:lnTo>
                  <a:lnTo>
                    <a:pt x="404773" y="276902"/>
                  </a:lnTo>
                  <a:lnTo>
                    <a:pt x="403422" y="277352"/>
                  </a:lnTo>
                  <a:lnTo>
                    <a:pt x="379559" y="278253"/>
                  </a:lnTo>
                  <a:lnTo>
                    <a:pt x="379298" y="287321"/>
                  </a:lnTo>
                  <a:lnTo>
                    <a:pt x="379165" y="296769"/>
                  </a:lnTo>
                  <a:lnTo>
                    <a:pt x="379108" y="315623"/>
                  </a:lnTo>
                  <a:lnTo>
                    <a:pt x="502476" y="315173"/>
                  </a:lnTo>
                  <a:lnTo>
                    <a:pt x="502476" y="277803"/>
                  </a:lnTo>
                  <a:lnTo>
                    <a:pt x="477713" y="276902"/>
                  </a:lnTo>
                  <a:lnTo>
                    <a:pt x="477860" y="239278"/>
                  </a:lnTo>
                  <a:lnTo>
                    <a:pt x="478219" y="196758"/>
                  </a:lnTo>
                  <a:lnTo>
                    <a:pt x="479063" y="112562"/>
                  </a:lnTo>
                  <a:close/>
                </a:path>
                <a:path w="1580514" h="320039">
                  <a:moveTo>
                    <a:pt x="611876" y="112562"/>
                  </a:moveTo>
                  <a:lnTo>
                    <a:pt x="563249" y="127757"/>
                  </a:lnTo>
                  <a:lnTo>
                    <a:pt x="534638" y="158951"/>
                  </a:lnTo>
                  <a:lnTo>
                    <a:pt x="517261" y="203779"/>
                  </a:lnTo>
                  <a:lnTo>
                    <a:pt x="515073" y="228726"/>
                  </a:lnTo>
                  <a:lnTo>
                    <a:pt x="517141" y="249943"/>
                  </a:lnTo>
                  <a:lnTo>
                    <a:pt x="542088" y="298064"/>
                  </a:lnTo>
                  <a:lnTo>
                    <a:pt x="581660" y="318578"/>
                  </a:lnTo>
                  <a:lnTo>
                    <a:pt x="594767" y="319676"/>
                  </a:lnTo>
                  <a:lnTo>
                    <a:pt x="603448" y="319169"/>
                  </a:lnTo>
                  <a:lnTo>
                    <a:pt x="614578" y="316636"/>
                  </a:lnTo>
                  <a:lnTo>
                    <a:pt x="631110" y="310558"/>
                  </a:lnTo>
                  <a:lnTo>
                    <a:pt x="656000" y="299414"/>
                  </a:lnTo>
                  <a:lnTo>
                    <a:pt x="751188" y="299414"/>
                  </a:lnTo>
                  <a:lnTo>
                    <a:pt x="751012" y="275101"/>
                  </a:lnTo>
                  <a:lnTo>
                    <a:pt x="725789" y="275101"/>
                  </a:lnTo>
                  <a:lnTo>
                    <a:pt x="724888" y="273300"/>
                  </a:lnTo>
                  <a:lnTo>
                    <a:pt x="613227" y="273300"/>
                  </a:lnTo>
                  <a:lnTo>
                    <a:pt x="605122" y="266997"/>
                  </a:lnTo>
                  <a:lnTo>
                    <a:pt x="592608" y="222872"/>
                  </a:lnTo>
                  <a:lnTo>
                    <a:pt x="592612" y="218262"/>
                  </a:lnTo>
                  <a:lnTo>
                    <a:pt x="598784" y="176933"/>
                  </a:lnTo>
                  <a:lnTo>
                    <a:pt x="617279" y="156236"/>
                  </a:lnTo>
                  <a:lnTo>
                    <a:pt x="725757" y="156236"/>
                  </a:lnTo>
                  <a:lnTo>
                    <a:pt x="726070" y="117964"/>
                  </a:lnTo>
                  <a:lnTo>
                    <a:pt x="650597" y="117964"/>
                  </a:lnTo>
                  <a:lnTo>
                    <a:pt x="643218" y="116171"/>
                  </a:lnTo>
                  <a:lnTo>
                    <a:pt x="634107" y="114419"/>
                  </a:lnTo>
                  <a:lnTo>
                    <a:pt x="623562" y="113089"/>
                  </a:lnTo>
                  <a:lnTo>
                    <a:pt x="611876" y="112562"/>
                  </a:lnTo>
                  <a:close/>
                </a:path>
                <a:path w="1580514" h="320039">
                  <a:moveTo>
                    <a:pt x="751188" y="299414"/>
                  </a:moveTo>
                  <a:lnTo>
                    <a:pt x="659152" y="299414"/>
                  </a:lnTo>
                  <a:lnTo>
                    <a:pt x="662895" y="305683"/>
                  </a:lnTo>
                  <a:lnTo>
                    <a:pt x="666806" y="311065"/>
                  </a:lnTo>
                  <a:lnTo>
                    <a:pt x="671056" y="315687"/>
                  </a:lnTo>
                  <a:lnTo>
                    <a:pt x="675811" y="319676"/>
                  </a:lnTo>
                  <a:lnTo>
                    <a:pt x="699463" y="318649"/>
                  </a:lnTo>
                  <a:lnTo>
                    <a:pt x="741027" y="313217"/>
                  </a:lnTo>
                  <a:lnTo>
                    <a:pt x="751188" y="299414"/>
                  </a:lnTo>
                  <a:close/>
                </a:path>
                <a:path w="1580514" h="320039">
                  <a:moveTo>
                    <a:pt x="869858" y="117064"/>
                  </a:moveTo>
                  <a:lnTo>
                    <a:pt x="751443" y="117064"/>
                  </a:lnTo>
                  <a:lnTo>
                    <a:pt x="751066" y="127757"/>
                  </a:lnTo>
                  <a:lnTo>
                    <a:pt x="750834" y="135524"/>
                  </a:lnTo>
                  <a:lnTo>
                    <a:pt x="750623" y="145493"/>
                  </a:lnTo>
                  <a:lnTo>
                    <a:pt x="750542" y="155335"/>
                  </a:lnTo>
                  <a:lnTo>
                    <a:pt x="766751" y="156686"/>
                  </a:lnTo>
                  <a:lnTo>
                    <a:pt x="768102" y="156686"/>
                  </a:lnTo>
                  <a:lnTo>
                    <a:pt x="769002" y="157586"/>
                  </a:lnTo>
                  <a:lnTo>
                    <a:pt x="769453" y="158487"/>
                  </a:lnTo>
                  <a:lnTo>
                    <a:pt x="773153" y="173289"/>
                  </a:lnTo>
                  <a:lnTo>
                    <a:pt x="777218" y="189892"/>
                  </a:lnTo>
                  <a:lnTo>
                    <a:pt x="782182" y="209871"/>
                  </a:lnTo>
                  <a:lnTo>
                    <a:pt x="788137" y="233228"/>
                  </a:lnTo>
                  <a:lnTo>
                    <a:pt x="792633" y="251231"/>
                  </a:lnTo>
                  <a:lnTo>
                    <a:pt x="798424" y="273750"/>
                  </a:lnTo>
                  <a:lnTo>
                    <a:pt x="810425" y="319676"/>
                  </a:lnTo>
                  <a:lnTo>
                    <a:pt x="861774" y="319106"/>
                  </a:lnTo>
                  <a:lnTo>
                    <a:pt x="875261" y="318775"/>
                  </a:lnTo>
                  <a:lnTo>
                    <a:pt x="885096" y="294356"/>
                  </a:lnTo>
                  <a:lnTo>
                    <a:pt x="895250" y="268798"/>
                  </a:lnTo>
                  <a:lnTo>
                    <a:pt x="898954" y="259342"/>
                  </a:lnTo>
                  <a:lnTo>
                    <a:pt x="860853" y="259342"/>
                  </a:lnTo>
                  <a:lnTo>
                    <a:pt x="858151" y="258442"/>
                  </a:lnTo>
                  <a:lnTo>
                    <a:pt x="856055" y="246370"/>
                  </a:lnTo>
                  <a:lnTo>
                    <a:pt x="853619" y="231427"/>
                  </a:lnTo>
                  <a:lnTo>
                    <a:pt x="851637" y="218262"/>
                  </a:lnTo>
                  <a:lnTo>
                    <a:pt x="849519" y="202513"/>
                  </a:lnTo>
                  <a:lnTo>
                    <a:pt x="847479" y="188147"/>
                  </a:lnTo>
                  <a:lnTo>
                    <a:pt x="845826" y="175596"/>
                  </a:lnTo>
                  <a:lnTo>
                    <a:pt x="844595" y="165072"/>
                  </a:lnTo>
                  <a:lnTo>
                    <a:pt x="843743" y="156236"/>
                  </a:lnTo>
                  <a:lnTo>
                    <a:pt x="868957" y="155335"/>
                  </a:lnTo>
                  <a:lnTo>
                    <a:pt x="869485" y="145493"/>
                  </a:lnTo>
                  <a:lnTo>
                    <a:pt x="869750" y="135524"/>
                  </a:lnTo>
                  <a:lnTo>
                    <a:pt x="869858" y="117064"/>
                  </a:lnTo>
                  <a:close/>
                </a:path>
                <a:path w="1580514" h="320039">
                  <a:moveTo>
                    <a:pt x="980271" y="222422"/>
                  </a:moveTo>
                  <a:lnTo>
                    <a:pt x="915783" y="222422"/>
                  </a:lnTo>
                  <a:lnTo>
                    <a:pt x="923318" y="249268"/>
                  </a:lnTo>
                  <a:lnTo>
                    <a:pt x="930472" y="273750"/>
                  </a:lnTo>
                  <a:lnTo>
                    <a:pt x="944149" y="319676"/>
                  </a:lnTo>
                  <a:lnTo>
                    <a:pt x="984221" y="319394"/>
                  </a:lnTo>
                  <a:lnTo>
                    <a:pt x="1010785" y="318775"/>
                  </a:lnTo>
                  <a:lnTo>
                    <a:pt x="1019434" y="294356"/>
                  </a:lnTo>
                  <a:lnTo>
                    <a:pt x="1028433" y="268798"/>
                  </a:lnTo>
                  <a:lnTo>
                    <a:pt x="1031107" y="261143"/>
                  </a:lnTo>
                  <a:lnTo>
                    <a:pt x="989624" y="261143"/>
                  </a:lnTo>
                  <a:lnTo>
                    <a:pt x="982484" y="231427"/>
                  </a:lnTo>
                  <a:lnTo>
                    <a:pt x="980271" y="222422"/>
                  </a:lnTo>
                  <a:close/>
                </a:path>
                <a:path w="1580514" h="320039">
                  <a:moveTo>
                    <a:pt x="751003" y="273750"/>
                  </a:moveTo>
                  <a:lnTo>
                    <a:pt x="728040" y="275101"/>
                  </a:lnTo>
                  <a:lnTo>
                    <a:pt x="751012" y="275101"/>
                  </a:lnTo>
                  <a:lnTo>
                    <a:pt x="751003" y="273750"/>
                  </a:lnTo>
                  <a:close/>
                </a:path>
                <a:path w="1580514" h="320039">
                  <a:moveTo>
                    <a:pt x="725757" y="156236"/>
                  </a:moveTo>
                  <a:lnTo>
                    <a:pt x="625834" y="156236"/>
                  </a:lnTo>
                  <a:lnTo>
                    <a:pt x="633727" y="156841"/>
                  </a:lnTo>
                  <a:lnTo>
                    <a:pt x="641030" y="158374"/>
                  </a:lnTo>
                  <a:lnTo>
                    <a:pt x="647488" y="160414"/>
                  </a:lnTo>
                  <a:lnTo>
                    <a:pt x="652849" y="162539"/>
                  </a:lnTo>
                  <a:lnTo>
                    <a:pt x="652726" y="220621"/>
                  </a:lnTo>
                  <a:lnTo>
                    <a:pt x="652849" y="262044"/>
                  </a:lnTo>
                  <a:lnTo>
                    <a:pt x="621782" y="273300"/>
                  </a:lnTo>
                  <a:lnTo>
                    <a:pt x="724888" y="273300"/>
                  </a:lnTo>
                  <a:lnTo>
                    <a:pt x="725249" y="218262"/>
                  </a:lnTo>
                  <a:lnTo>
                    <a:pt x="725757" y="156236"/>
                  </a:lnTo>
                  <a:close/>
                </a:path>
                <a:path w="1580514" h="320039">
                  <a:moveTo>
                    <a:pt x="1084176" y="117064"/>
                  </a:moveTo>
                  <a:lnTo>
                    <a:pt x="990524" y="117064"/>
                  </a:lnTo>
                  <a:lnTo>
                    <a:pt x="990153" y="127757"/>
                  </a:lnTo>
                  <a:lnTo>
                    <a:pt x="989920" y="135524"/>
                  </a:lnTo>
                  <a:lnTo>
                    <a:pt x="989707" y="145493"/>
                  </a:lnTo>
                  <a:lnTo>
                    <a:pt x="989624" y="155335"/>
                  </a:lnTo>
                  <a:lnTo>
                    <a:pt x="1010335" y="156236"/>
                  </a:lnTo>
                  <a:lnTo>
                    <a:pt x="1011686" y="156236"/>
                  </a:lnTo>
                  <a:lnTo>
                    <a:pt x="1011988" y="156841"/>
                  </a:lnTo>
                  <a:lnTo>
                    <a:pt x="1004032" y="204862"/>
                  </a:lnTo>
                  <a:lnTo>
                    <a:pt x="1001433" y="218679"/>
                  </a:lnTo>
                  <a:lnTo>
                    <a:pt x="998269" y="234804"/>
                  </a:lnTo>
                  <a:lnTo>
                    <a:pt x="996117" y="245385"/>
                  </a:lnTo>
                  <a:lnTo>
                    <a:pt x="992776" y="261143"/>
                  </a:lnTo>
                  <a:lnTo>
                    <a:pt x="1031107" y="261143"/>
                  </a:lnTo>
                  <a:lnTo>
                    <a:pt x="1048951" y="209477"/>
                  </a:lnTo>
                  <a:lnTo>
                    <a:pt x="1061347" y="172163"/>
                  </a:lnTo>
                  <a:lnTo>
                    <a:pt x="1066616" y="155785"/>
                  </a:lnTo>
                  <a:lnTo>
                    <a:pt x="1083275" y="154885"/>
                  </a:lnTo>
                  <a:lnTo>
                    <a:pt x="1083796" y="145493"/>
                  </a:lnTo>
                  <a:lnTo>
                    <a:pt x="1084066" y="135524"/>
                  </a:lnTo>
                  <a:lnTo>
                    <a:pt x="1084176" y="117064"/>
                  </a:lnTo>
                  <a:close/>
                </a:path>
                <a:path w="1580514" h="320039">
                  <a:moveTo>
                    <a:pt x="958557" y="135524"/>
                  </a:moveTo>
                  <a:lnTo>
                    <a:pt x="907081" y="136284"/>
                  </a:lnTo>
                  <a:lnTo>
                    <a:pt x="879988" y="196083"/>
                  </a:lnTo>
                  <a:lnTo>
                    <a:pt x="860853" y="259342"/>
                  </a:lnTo>
                  <a:lnTo>
                    <a:pt x="898954" y="259342"/>
                  </a:lnTo>
                  <a:lnTo>
                    <a:pt x="904766" y="244505"/>
                  </a:lnTo>
                  <a:lnTo>
                    <a:pt x="913082" y="222872"/>
                  </a:lnTo>
                  <a:lnTo>
                    <a:pt x="915783" y="222422"/>
                  </a:lnTo>
                  <a:lnTo>
                    <a:pt x="980271" y="222422"/>
                  </a:lnTo>
                  <a:lnTo>
                    <a:pt x="974934" y="200698"/>
                  </a:lnTo>
                  <a:lnTo>
                    <a:pt x="966048" y="165072"/>
                  </a:lnTo>
                  <a:lnTo>
                    <a:pt x="958557" y="135524"/>
                  </a:lnTo>
                  <a:close/>
                </a:path>
                <a:path w="1580514" h="320039">
                  <a:moveTo>
                    <a:pt x="726239" y="0"/>
                  </a:moveTo>
                  <a:lnTo>
                    <a:pt x="725789" y="0"/>
                  </a:lnTo>
                  <a:lnTo>
                    <a:pt x="710699" y="1512"/>
                  </a:lnTo>
                  <a:lnTo>
                    <a:pt x="646074" y="8927"/>
                  </a:lnTo>
                  <a:lnTo>
                    <a:pt x="619080" y="11706"/>
                  </a:lnTo>
                  <a:lnTo>
                    <a:pt x="618757" y="20971"/>
                  </a:lnTo>
                  <a:lnTo>
                    <a:pt x="618517" y="30448"/>
                  </a:lnTo>
                  <a:lnTo>
                    <a:pt x="618447" y="40008"/>
                  </a:lnTo>
                  <a:lnTo>
                    <a:pt x="618630" y="49527"/>
                  </a:lnTo>
                  <a:lnTo>
                    <a:pt x="652398" y="50878"/>
                  </a:lnTo>
                  <a:lnTo>
                    <a:pt x="652799" y="67544"/>
                  </a:lnTo>
                  <a:lnTo>
                    <a:pt x="653243" y="84252"/>
                  </a:lnTo>
                  <a:lnTo>
                    <a:pt x="653601" y="100707"/>
                  </a:lnTo>
                  <a:lnTo>
                    <a:pt x="653749" y="116614"/>
                  </a:lnTo>
                  <a:lnTo>
                    <a:pt x="650597" y="117964"/>
                  </a:lnTo>
                  <a:lnTo>
                    <a:pt x="726070" y="117964"/>
                  </a:lnTo>
                  <a:lnTo>
                    <a:pt x="726545" y="49365"/>
                  </a:lnTo>
                  <a:lnTo>
                    <a:pt x="726689" y="450"/>
                  </a:lnTo>
                  <a:lnTo>
                    <a:pt x="726239" y="0"/>
                  </a:lnTo>
                  <a:close/>
                </a:path>
                <a:path w="1580514" h="320039">
                  <a:moveTo>
                    <a:pt x="1146310" y="9004"/>
                  </a:moveTo>
                  <a:lnTo>
                    <a:pt x="1129391" y="12184"/>
                  </a:lnTo>
                  <a:lnTo>
                    <a:pt x="1116312" y="20598"/>
                  </a:lnTo>
                  <a:lnTo>
                    <a:pt x="1107877" y="32558"/>
                  </a:lnTo>
                  <a:lnTo>
                    <a:pt x="1104887" y="46375"/>
                  </a:lnTo>
                  <a:lnTo>
                    <a:pt x="1108285" y="62253"/>
                  </a:lnTo>
                  <a:lnTo>
                    <a:pt x="1117213" y="74797"/>
                  </a:lnTo>
                  <a:lnTo>
                    <a:pt x="1129771" y="83035"/>
                  </a:lnTo>
                  <a:lnTo>
                    <a:pt x="1144059" y="85997"/>
                  </a:lnTo>
                  <a:lnTo>
                    <a:pt x="1160169" y="83084"/>
                  </a:lnTo>
                  <a:lnTo>
                    <a:pt x="1173663" y="74853"/>
                  </a:lnTo>
                  <a:lnTo>
                    <a:pt x="1182935" y="62063"/>
                  </a:lnTo>
                  <a:lnTo>
                    <a:pt x="1186382" y="45475"/>
                  </a:lnTo>
                  <a:lnTo>
                    <a:pt x="1183793" y="31798"/>
                  </a:lnTo>
                  <a:lnTo>
                    <a:pt x="1176139" y="20148"/>
                  </a:lnTo>
                  <a:lnTo>
                    <a:pt x="1163588" y="12044"/>
                  </a:lnTo>
                  <a:lnTo>
                    <a:pt x="1146310" y="9004"/>
                  </a:lnTo>
                  <a:close/>
                </a:path>
                <a:path w="1580514" h="320039">
                  <a:moveTo>
                    <a:pt x="1187733" y="112562"/>
                  </a:moveTo>
                  <a:lnTo>
                    <a:pt x="1186832" y="112562"/>
                  </a:lnTo>
                  <a:lnTo>
                    <a:pt x="1111486" y="122059"/>
                  </a:lnTo>
                  <a:lnTo>
                    <a:pt x="1085977" y="124718"/>
                  </a:lnTo>
                  <a:lnTo>
                    <a:pt x="1085646" y="134117"/>
                  </a:lnTo>
                  <a:lnTo>
                    <a:pt x="1085358" y="143854"/>
                  </a:lnTo>
                  <a:lnTo>
                    <a:pt x="1085154" y="153590"/>
                  </a:lnTo>
                  <a:lnTo>
                    <a:pt x="1085076" y="162989"/>
                  </a:lnTo>
                  <a:lnTo>
                    <a:pt x="1113892" y="164340"/>
                  </a:lnTo>
                  <a:lnTo>
                    <a:pt x="1113892" y="276002"/>
                  </a:lnTo>
                  <a:lnTo>
                    <a:pt x="1113442" y="276902"/>
                  </a:lnTo>
                  <a:lnTo>
                    <a:pt x="1112091" y="277352"/>
                  </a:lnTo>
                  <a:lnTo>
                    <a:pt x="1088228" y="278253"/>
                  </a:lnTo>
                  <a:lnTo>
                    <a:pt x="1087968" y="287321"/>
                  </a:lnTo>
                  <a:lnTo>
                    <a:pt x="1087834" y="296769"/>
                  </a:lnTo>
                  <a:lnTo>
                    <a:pt x="1087778" y="315623"/>
                  </a:lnTo>
                  <a:lnTo>
                    <a:pt x="1211146" y="315173"/>
                  </a:lnTo>
                  <a:lnTo>
                    <a:pt x="1211146" y="277803"/>
                  </a:lnTo>
                  <a:lnTo>
                    <a:pt x="1186382" y="276902"/>
                  </a:lnTo>
                  <a:lnTo>
                    <a:pt x="1186530" y="239278"/>
                  </a:lnTo>
                  <a:lnTo>
                    <a:pt x="1186889" y="196758"/>
                  </a:lnTo>
                  <a:lnTo>
                    <a:pt x="1187733" y="112562"/>
                  </a:lnTo>
                  <a:close/>
                </a:path>
                <a:path w="1580514" h="320039">
                  <a:moveTo>
                    <a:pt x="1496142" y="112562"/>
                  </a:moveTo>
                  <a:lnTo>
                    <a:pt x="1449922" y="121440"/>
                  </a:lnTo>
                  <a:lnTo>
                    <a:pt x="1414085" y="145767"/>
                  </a:lnTo>
                  <a:lnTo>
                    <a:pt x="1390911" y="182083"/>
                  </a:lnTo>
                  <a:lnTo>
                    <a:pt x="1382680" y="226925"/>
                  </a:lnTo>
                  <a:lnTo>
                    <a:pt x="1390721" y="268200"/>
                  </a:lnTo>
                  <a:lnTo>
                    <a:pt x="1412903" y="297107"/>
                  </a:lnTo>
                  <a:lnTo>
                    <a:pt x="1446313" y="314111"/>
                  </a:lnTo>
                  <a:lnTo>
                    <a:pt x="1488038" y="319676"/>
                  </a:lnTo>
                  <a:lnTo>
                    <a:pt x="1507138" y="318079"/>
                  </a:lnTo>
                  <a:lnTo>
                    <a:pt x="1530080" y="313654"/>
                  </a:lnTo>
                  <a:lnTo>
                    <a:pt x="1553950" y="306949"/>
                  </a:lnTo>
                  <a:lnTo>
                    <a:pt x="1575836" y="298514"/>
                  </a:lnTo>
                  <a:lnTo>
                    <a:pt x="1574183" y="289572"/>
                  </a:lnTo>
                  <a:lnTo>
                    <a:pt x="1572066" y="279998"/>
                  </a:lnTo>
                  <a:lnTo>
                    <a:pt x="1570532" y="273750"/>
                  </a:lnTo>
                  <a:lnTo>
                    <a:pt x="1503797" y="273750"/>
                  </a:lnTo>
                  <a:lnTo>
                    <a:pt x="1495038" y="273455"/>
                  </a:lnTo>
                  <a:lnTo>
                    <a:pt x="1462092" y="251688"/>
                  </a:lnTo>
                  <a:lnTo>
                    <a:pt x="1457871" y="233678"/>
                  </a:lnTo>
                  <a:lnTo>
                    <a:pt x="1517585" y="233509"/>
                  </a:lnTo>
                  <a:lnTo>
                    <a:pt x="1541385" y="233108"/>
                  </a:lnTo>
                  <a:lnTo>
                    <a:pt x="1576856" y="212700"/>
                  </a:lnTo>
                  <a:lnTo>
                    <a:pt x="1580339" y="205763"/>
                  </a:lnTo>
                  <a:lnTo>
                    <a:pt x="1579724" y="197658"/>
                  </a:lnTo>
                  <a:lnTo>
                    <a:pt x="1457871" y="197658"/>
                  </a:lnTo>
                  <a:lnTo>
                    <a:pt x="1458156" y="186958"/>
                  </a:lnTo>
                  <a:lnTo>
                    <a:pt x="1479933" y="150382"/>
                  </a:lnTo>
                  <a:lnTo>
                    <a:pt x="1567013" y="150382"/>
                  </a:lnTo>
                  <a:lnTo>
                    <a:pt x="1557376" y="136425"/>
                  </a:lnTo>
                  <a:lnTo>
                    <a:pt x="1546605" y="126808"/>
                  </a:lnTo>
                  <a:lnTo>
                    <a:pt x="1532669" y="119259"/>
                  </a:lnTo>
                  <a:lnTo>
                    <a:pt x="1515777" y="114327"/>
                  </a:lnTo>
                  <a:lnTo>
                    <a:pt x="1496142" y="112562"/>
                  </a:lnTo>
                  <a:close/>
                </a:path>
                <a:path w="1580514" h="320039">
                  <a:moveTo>
                    <a:pt x="1321896" y="158037"/>
                  </a:moveTo>
                  <a:lnTo>
                    <a:pt x="1248506" y="158037"/>
                  </a:lnTo>
                  <a:lnTo>
                    <a:pt x="1248743" y="184404"/>
                  </a:lnTo>
                  <a:lnTo>
                    <a:pt x="1248850" y="205763"/>
                  </a:lnTo>
                  <a:lnTo>
                    <a:pt x="1248956" y="276002"/>
                  </a:lnTo>
                  <a:lnTo>
                    <a:pt x="1248506" y="276902"/>
                  </a:lnTo>
                  <a:lnTo>
                    <a:pt x="1247605" y="276902"/>
                  </a:lnTo>
                  <a:lnTo>
                    <a:pt x="1225093" y="278253"/>
                  </a:lnTo>
                  <a:lnTo>
                    <a:pt x="1224991" y="289572"/>
                  </a:lnTo>
                  <a:lnTo>
                    <a:pt x="1224717" y="305985"/>
                  </a:lnTo>
                  <a:lnTo>
                    <a:pt x="1224643" y="315623"/>
                  </a:lnTo>
                  <a:lnTo>
                    <a:pt x="1361518" y="315173"/>
                  </a:lnTo>
                  <a:lnTo>
                    <a:pt x="1361589" y="305985"/>
                  </a:lnTo>
                  <a:lnTo>
                    <a:pt x="1361863" y="289572"/>
                  </a:lnTo>
                  <a:lnTo>
                    <a:pt x="1361969" y="278253"/>
                  </a:lnTo>
                  <a:lnTo>
                    <a:pt x="1321446" y="276902"/>
                  </a:lnTo>
                  <a:lnTo>
                    <a:pt x="1321541" y="243696"/>
                  </a:lnTo>
                  <a:lnTo>
                    <a:pt x="1321770" y="196758"/>
                  </a:lnTo>
                  <a:lnTo>
                    <a:pt x="1321896" y="158037"/>
                  </a:lnTo>
                  <a:close/>
                </a:path>
                <a:path w="1580514" h="320039">
                  <a:moveTo>
                    <a:pt x="1567282" y="261143"/>
                  </a:moveTo>
                  <a:lnTo>
                    <a:pt x="1553816" y="265393"/>
                  </a:lnTo>
                  <a:lnTo>
                    <a:pt x="1537228" y="269473"/>
                  </a:lnTo>
                  <a:lnTo>
                    <a:pt x="1519795" y="272540"/>
                  </a:lnTo>
                  <a:lnTo>
                    <a:pt x="1503797" y="273750"/>
                  </a:lnTo>
                  <a:lnTo>
                    <a:pt x="1570532" y="273750"/>
                  </a:lnTo>
                  <a:lnTo>
                    <a:pt x="1569695" y="270338"/>
                  </a:lnTo>
                  <a:lnTo>
                    <a:pt x="1567282" y="261143"/>
                  </a:lnTo>
                  <a:close/>
                </a:path>
                <a:path w="1580514" h="320039">
                  <a:moveTo>
                    <a:pt x="1567013" y="150382"/>
                  </a:moveTo>
                  <a:lnTo>
                    <a:pt x="1497043" y="150382"/>
                  </a:lnTo>
                  <a:lnTo>
                    <a:pt x="1503797" y="155785"/>
                  </a:lnTo>
                  <a:lnTo>
                    <a:pt x="1507849" y="163890"/>
                  </a:lnTo>
                  <a:lnTo>
                    <a:pt x="1509952" y="169771"/>
                  </a:lnTo>
                  <a:lnTo>
                    <a:pt x="1511507" y="176834"/>
                  </a:lnTo>
                  <a:lnTo>
                    <a:pt x="1512471" y="184404"/>
                  </a:lnTo>
                  <a:lnTo>
                    <a:pt x="1512802" y="191805"/>
                  </a:lnTo>
                  <a:lnTo>
                    <a:pt x="1512802" y="194957"/>
                  </a:lnTo>
                  <a:lnTo>
                    <a:pt x="1511451" y="196758"/>
                  </a:lnTo>
                  <a:lnTo>
                    <a:pt x="1508749" y="196758"/>
                  </a:lnTo>
                  <a:lnTo>
                    <a:pt x="1484323" y="197377"/>
                  </a:lnTo>
                  <a:lnTo>
                    <a:pt x="1457871" y="197658"/>
                  </a:lnTo>
                  <a:lnTo>
                    <a:pt x="1579724" y="197658"/>
                  </a:lnTo>
                  <a:lnTo>
                    <a:pt x="1578777" y="185178"/>
                  </a:lnTo>
                  <a:lnTo>
                    <a:pt x="1574260" y="166704"/>
                  </a:lnTo>
                  <a:lnTo>
                    <a:pt x="1567013" y="150382"/>
                  </a:lnTo>
                  <a:close/>
                </a:path>
                <a:path w="1580514" h="320039">
                  <a:moveTo>
                    <a:pt x="1379078" y="116614"/>
                  </a:moveTo>
                  <a:lnTo>
                    <a:pt x="1365838" y="116874"/>
                  </a:lnTo>
                  <a:lnTo>
                    <a:pt x="1321896" y="117064"/>
                  </a:lnTo>
                  <a:lnTo>
                    <a:pt x="1244904" y="117064"/>
                  </a:lnTo>
                  <a:lnTo>
                    <a:pt x="1238727" y="117395"/>
                  </a:lnTo>
                  <a:lnTo>
                    <a:pt x="1231959" y="117683"/>
                  </a:lnTo>
                  <a:lnTo>
                    <a:pt x="1225023" y="117887"/>
                  </a:lnTo>
                  <a:lnTo>
                    <a:pt x="1218339" y="117964"/>
                  </a:lnTo>
                  <a:lnTo>
                    <a:pt x="1218009" y="127455"/>
                  </a:lnTo>
                  <a:lnTo>
                    <a:pt x="1217720" y="137494"/>
                  </a:lnTo>
                  <a:lnTo>
                    <a:pt x="1217556" y="145767"/>
                  </a:lnTo>
                  <a:lnTo>
                    <a:pt x="1217439" y="158037"/>
                  </a:lnTo>
                  <a:lnTo>
                    <a:pt x="1377727" y="158037"/>
                  </a:lnTo>
                  <a:lnTo>
                    <a:pt x="1378318" y="147892"/>
                  </a:lnTo>
                  <a:lnTo>
                    <a:pt x="1378733" y="137494"/>
                  </a:lnTo>
                  <a:lnTo>
                    <a:pt x="1378977" y="127455"/>
                  </a:lnTo>
                  <a:lnTo>
                    <a:pt x="1379078" y="116614"/>
                  </a:lnTo>
                  <a:close/>
                </a:path>
                <a:path w="1580514" h="320039">
                  <a:moveTo>
                    <a:pt x="1351613" y="2701"/>
                  </a:moveTo>
                  <a:lnTo>
                    <a:pt x="1295325" y="19226"/>
                  </a:lnTo>
                  <a:lnTo>
                    <a:pt x="1261472" y="51926"/>
                  </a:lnTo>
                  <a:lnTo>
                    <a:pt x="1248907" y="88016"/>
                  </a:lnTo>
                  <a:lnTo>
                    <a:pt x="1247605" y="116164"/>
                  </a:lnTo>
                  <a:lnTo>
                    <a:pt x="1246705" y="117064"/>
                  </a:lnTo>
                  <a:lnTo>
                    <a:pt x="1321896" y="117064"/>
                  </a:lnTo>
                  <a:lnTo>
                    <a:pt x="1322009" y="90865"/>
                  </a:lnTo>
                  <a:lnTo>
                    <a:pt x="1322459" y="74290"/>
                  </a:lnTo>
                  <a:lnTo>
                    <a:pt x="1323416" y="64132"/>
                  </a:lnTo>
                  <a:lnTo>
                    <a:pt x="1325048" y="57181"/>
                  </a:lnTo>
                  <a:lnTo>
                    <a:pt x="1327299" y="50878"/>
                  </a:lnTo>
                  <a:lnTo>
                    <a:pt x="1332252" y="49527"/>
                  </a:lnTo>
                  <a:lnTo>
                    <a:pt x="1387877" y="49527"/>
                  </a:lnTo>
                  <a:lnTo>
                    <a:pt x="1393036" y="40015"/>
                  </a:lnTo>
                  <a:lnTo>
                    <a:pt x="1398509" y="24700"/>
                  </a:lnTo>
                  <a:lnTo>
                    <a:pt x="1400690" y="10355"/>
                  </a:lnTo>
                  <a:lnTo>
                    <a:pt x="1391882" y="7450"/>
                  </a:lnTo>
                  <a:lnTo>
                    <a:pt x="1380541" y="5009"/>
                  </a:lnTo>
                  <a:lnTo>
                    <a:pt x="1367006" y="3327"/>
                  </a:lnTo>
                  <a:lnTo>
                    <a:pt x="1351613" y="2701"/>
                  </a:lnTo>
                  <a:close/>
                </a:path>
                <a:path w="1580514" h="320039">
                  <a:moveTo>
                    <a:pt x="1387877" y="49527"/>
                  </a:moveTo>
                  <a:lnTo>
                    <a:pt x="1339456" y="49527"/>
                  </a:lnTo>
                  <a:lnTo>
                    <a:pt x="1350705" y="51166"/>
                  </a:lnTo>
                  <a:lnTo>
                    <a:pt x="1362588" y="54873"/>
                  </a:lnTo>
                  <a:lnTo>
                    <a:pt x="1372697" y="58834"/>
                  </a:lnTo>
                  <a:lnTo>
                    <a:pt x="1378628" y="61233"/>
                  </a:lnTo>
                  <a:lnTo>
                    <a:pt x="1385874" y="53220"/>
                  </a:lnTo>
                  <a:lnTo>
                    <a:pt x="1387877" y="49527"/>
                  </a:lnTo>
                  <a:close/>
                </a:path>
              </a:pathLst>
            </a:custGeom>
            <a:solidFill>
              <a:srgbClr val="F05CA1"/>
            </a:solidFill>
          </p:spPr>
          <p:txBody>
            <a:bodyPr wrap="square" lIns="0" tIns="0" rIns="0" bIns="0" rtlCol="0"/>
            <a:lstStyle/>
            <a:p>
              <a:endParaRPr/>
            </a:p>
          </p:txBody>
        </p:sp>
        <p:sp>
          <p:nvSpPr>
            <p:cNvPr id="10" name="object 10"/>
            <p:cNvSpPr/>
            <p:nvPr/>
          </p:nvSpPr>
          <p:spPr>
            <a:xfrm>
              <a:off x="1665145" y="4514713"/>
              <a:ext cx="1697989" cy="426084"/>
            </a:xfrm>
            <a:custGeom>
              <a:avLst/>
              <a:gdLst/>
              <a:ahLst/>
              <a:cxnLst/>
              <a:rect l="l" t="t" r="r" b="b"/>
              <a:pathLst>
                <a:path w="1697989" h="426085">
                  <a:moveTo>
                    <a:pt x="90950" y="126519"/>
                  </a:moveTo>
                  <a:lnTo>
                    <a:pt x="450" y="126519"/>
                  </a:lnTo>
                  <a:lnTo>
                    <a:pt x="450" y="132372"/>
                  </a:lnTo>
                  <a:lnTo>
                    <a:pt x="0" y="139576"/>
                  </a:lnTo>
                  <a:lnTo>
                    <a:pt x="450" y="145880"/>
                  </a:lnTo>
                  <a:lnTo>
                    <a:pt x="21161" y="147231"/>
                  </a:lnTo>
                  <a:lnTo>
                    <a:pt x="22512" y="147231"/>
                  </a:lnTo>
                  <a:lnTo>
                    <a:pt x="23412" y="149032"/>
                  </a:lnTo>
                  <a:lnTo>
                    <a:pt x="27387" y="164115"/>
                  </a:lnTo>
                  <a:lnTo>
                    <a:pt x="37025" y="201204"/>
                  </a:lnTo>
                  <a:lnTo>
                    <a:pt x="42773" y="222872"/>
                  </a:lnTo>
                  <a:lnTo>
                    <a:pt x="48457" y="244076"/>
                  </a:lnTo>
                  <a:lnTo>
                    <a:pt x="54817" y="267222"/>
                  </a:lnTo>
                  <a:lnTo>
                    <a:pt x="62021" y="292393"/>
                  </a:lnTo>
                  <a:lnTo>
                    <a:pt x="70238" y="319676"/>
                  </a:lnTo>
                  <a:lnTo>
                    <a:pt x="88347" y="319669"/>
                  </a:lnTo>
                  <a:lnTo>
                    <a:pt x="94552" y="319225"/>
                  </a:lnTo>
                  <a:lnTo>
                    <a:pt x="108045" y="289305"/>
                  </a:lnTo>
                  <a:lnTo>
                    <a:pt x="112026" y="280054"/>
                  </a:lnTo>
                  <a:lnTo>
                    <a:pt x="90499" y="280054"/>
                  </a:lnTo>
                  <a:lnTo>
                    <a:pt x="88248" y="279604"/>
                  </a:lnTo>
                  <a:lnTo>
                    <a:pt x="84646" y="264914"/>
                  </a:lnTo>
                  <a:lnTo>
                    <a:pt x="80643" y="247917"/>
                  </a:lnTo>
                  <a:lnTo>
                    <a:pt x="76598" y="229964"/>
                  </a:lnTo>
                  <a:lnTo>
                    <a:pt x="72489" y="210716"/>
                  </a:lnTo>
                  <a:lnTo>
                    <a:pt x="68163" y="190722"/>
                  </a:lnTo>
                  <a:lnTo>
                    <a:pt x="64216" y="172332"/>
                  </a:lnTo>
                  <a:lnTo>
                    <a:pt x="61029" y="157150"/>
                  </a:lnTo>
                  <a:lnTo>
                    <a:pt x="58982" y="146780"/>
                  </a:lnTo>
                  <a:lnTo>
                    <a:pt x="90499" y="146330"/>
                  </a:lnTo>
                  <a:lnTo>
                    <a:pt x="90950" y="139576"/>
                  </a:lnTo>
                  <a:lnTo>
                    <a:pt x="90950" y="126519"/>
                  </a:lnTo>
                  <a:close/>
                </a:path>
                <a:path w="1697989" h="426085">
                  <a:moveTo>
                    <a:pt x="184961" y="183250"/>
                  </a:moveTo>
                  <a:lnTo>
                    <a:pt x="154435" y="183250"/>
                  </a:lnTo>
                  <a:lnTo>
                    <a:pt x="164614" y="218560"/>
                  </a:lnTo>
                  <a:lnTo>
                    <a:pt x="175427" y="252983"/>
                  </a:lnTo>
                  <a:lnTo>
                    <a:pt x="186663" y="286646"/>
                  </a:lnTo>
                  <a:lnTo>
                    <a:pt x="198109" y="319676"/>
                  </a:lnTo>
                  <a:lnTo>
                    <a:pt x="212854" y="319619"/>
                  </a:lnTo>
                  <a:lnTo>
                    <a:pt x="218876" y="319486"/>
                  </a:lnTo>
                  <a:lnTo>
                    <a:pt x="224223" y="319225"/>
                  </a:lnTo>
                  <a:lnTo>
                    <a:pt x="232637" y="297402"/>
                  </a:lnTo>
                  <a:lnTo>
                    <a:pt x="238881" y="280504"/>
                  </a:lnTo>
                  <a:lnTo>
                    <a:pt x="214768" y="280504"/>
                  </a:lnTo>
                  <a:lnTo>
                    <a:pt x="204631" y="247917"/>
                  </a:lnTo>
                  <a:lnTo>
                    <a:pt x="192762" y="208971"/>
                  </a:lnTo>
                  <a:lnTo>
                    <a:pt x="184961" y="183250"/>
                  </a:lnTo>
                  <a:close/>
                </a:path>
                <a:path w="1697989" h="426085">
                  <a:moveTo>
                    <a:pt x="304367" y="126069"/>
                  </a:moveTo>
                  <a:lnTo>
                    <a:pt x="280814" y="126449"/>
                  </a:lnTo>
                  <a:lnTo>
                    <a:pt x="272400" y="126519"/>
                  </a:lnTo>
                  <a:lnTo>
                    <a:pt x="226925" y="126519"/>
                  </a:lnTo>
                  <a:lnTo>
                    <a:pt x="226925" y="132372"/>
                  </a:lnTo>
                  <a:lnTo>
                    <a:pt x="226587" y="137775"/>
                  </a:lnTo>
                  <a:lnTo>
                    <a:pt x="226474" y="146330"/>
                  </a:lnTo>
                  <a:lnTo>
                    <a:pt x="252138" y="147231"/>
                  </a:lnTo>
                  <a:lnTo>
                    <a:pt x="253489" y="147231"/>
                  </a:lnTo>
                  <a:lnTo>
                    <a:pt x="253939" y="147681"/>
                  </a:lnTo>
                  <a:lnTo>
                    <a:pt x="253489" y="149032"/>
                  </a:lnTo>
                  <a:lnTo>
                    <a:pt x="250373" y="162293"/>
                  </a:lnTo>
                  <a:lnTo>
                    <a:pt x="246454" y="178129"/>
                  </a:lnTo>
                  <a:lnTo>
                    <a:pt x="236380" y="215668"/>
                  </a:lnTo>
                  <a:lnTo>
                    <a:pt x="222703" y="263219"/>
                  </a:lnTo>
                  <a:lnTo>
                    <a:pt x="217469" y="280504"/>
                  </a:lnTo>
                  <a:lnTo>
                    <a:pt x="238881" y="280504"/>
                  </a:lnTo>
                  <a:lnTo>
                    <a:pt x="256191" y="231427"/>
                  </a:lnTo>
                  <a:lnTo>
                    <a:pt x="273019" y="180380"/>
                  </a:lnTo>
                  <a:lnTo>
                    <a:pt x="279174" y="161589"/>
                  </a:lnTo>
                  <a:lnTo>
                    <a:pt x="284106" y="147231"/>
                  </a:lnTo>
                  <a:lnTo>
                    <a:pt x="303917" y="145880"/>
                  </a:lnTo>
                  <a:lnTo>
                    <a:pt x="304817" y="132372"/>
                  </a:lnTo>
                  <a:lnTo>
                    <a:pt x="304367" y="126069"/>
                  </a:lnTo>
                  <a:close/>
                </a:path>
                <a:path w="1697989" h="426085">
                  <a:moveTo>
                    <a:pt x="171094" y="137775"/>
                  </a:moveTo>
                  <a:lnTo>
                    <a:pt x="155842" y="137832"/>
                  </a:lnTo>
                  <a:lnTo>
                    <a:pt x="149503" y="137965"/>
                  </a:lnTo>
                  <a:lnTo>
                    <a:pt x="144979" y="138226"/>
                  </a:lnTo>
                  <a:lnTo>
                    <a:pt x="102763" y="248199"/>
                  </a:lnTo>
                  <a:lnTo>
                    <a:pt x="90499" y="280054"/>
                  </a:lnTo>
                  <a:lnTo>
                    <a:pt x="112026" y="280054"/>
                  </a:lnTo>
                  <a:lnTo>
                    <a:pt x="123480" y="253433"/>
                  </a:lnTo>
                  <a:lnTo>
                    <a:pt x="138746" y="216463"/>
                  </a:lnTo>
                  <a:lnTo>
                    <a:pt x="151733" y="183250"/>
                  </a:lnTo>
                  <a:lnTo>
                    <a:pt x="184961" y="183250"/>
                  </a:lnTo>
                  <a:lnTo>
                    <a:pt x="180640" y="169004"/>
                  </a:lnTo>
                  <a:lnTo>
                    <a:pt x="171094" y="137775"/>
                  </a:lnTo>
                  <a:close/>
                </a:path>
                <a:path w="1697989" h="426085">
                  <a:moveTo>
                    <a:pt x="357046" y="31067"/>
                  </a:moveTo>
                  <a:lnTo>
                    <a:pt x="346268" y="33022"/>
                  </a:lnTo>
                  <a:lnTo>
                    <a:pt x="338361" y="38271"/>
                  </a:lnTo>
                  <a:lnTo>
                    <a:pt x="333493" y="45883"/>
                  </a:lnTo>
                  <a:lnTo>
                    <a:pt x="331832" y="54930"/>
                  </a:lnTo>
                  <a:lnTo>
                    <a:pt x="333598" y="63907"/>
                  </a:lnTo>
                  <a:lnTo>
                    <a:pt x="338530" y="71364"/>
                  </a:lnTo>
                  <a:lnTo>
                    <a:pt x="346078" y="76457"/>
                  </a:lnTo>
                  <a:lnTo>
                    <a:pt x="355695" y="78343"/>
                  </a:lnTo>
                  <a:lnTo>
                    <a:pt x="365312" y="76577"/>
                  </a:lnTo>
                  <a:lnTo>
                    <a:pt x="372861" y="71645"/>
                  </a:lnTo>
                  <a:lnTo>
                    <a:pt x="377793" y="64097"/>
                  </a:lnTo>
                  <a:lnTo>
                    <a:pt x="379559" y="54480"/>
                  </a:lnTo>
                  <a:lnTo>
                    <a:pt x="378637" y="46642"/>
                  </a:lnTo>
                  <a:lnTo>
                    <a:pt x="374887" y="39059"/>
                  </a:lnTo>
                  <a:lnTo>
                    <a:pt x="367845" y="33332"/>
                  </a:lnTo>
                  <a:lnTo>
                    <a:pt x="357046" y="31067"/>
                  </a:lnTo>
                  <a:close/>
                </a:path>
                <a:path w="1697989" h="426085">
                  <a:moveTo>
                    <a:pt x="376857" y="121566"/>
                  </a:moveTo>
                  <a:lnTo>
                    <a:pt x="375957" y="121566"/>
                  </a:lnTo>
                  <a:lnTo>
                    <a:pt x="366403" y="123009"/>
                  </a:lnTo>
                  <a:lnTo>
                    <a:pt x="325684" y="130114"/>
                  </a:lnTo>
                  <a:lnTo>
                    <a:pt x="307519" y="132823"/>
                  </a:lnTo>
                  <a:lnTo>
                    <a:pt x="307519" y="138676"/>
                  </a:lnTo>
                  <a:lnTo>
                    <a:pt x="307069" y="145880"/>
                  </a:lnTo>
                  <a:lnTo>
                    <a:pt x="307069" y="151733"/>
                  </a:lnTo>
                  <a:lnTo>
                    <a:pt x="342188" y="153084"/>
                  </a:lnTo>
                  <a:lnTo>
                    <a:pt x="342188" y="293561"/>
                  </a:lnTo>
                  <a:lnTo>
                    <a:pt x="341288" y="294462"/>
                  </a:lnTo>
                  <a:lnTo>
                    <a:pt x="340387" y="294462"/>
                  </a:lnTo>
                  <a:lnTo>
                    <a:pt x="310220" y="295812"/>
                  </a:lnTo>
                  <a:lnTo>
                    <a:pt x="309770" y="302116"/>
                  </a:lnTo>
                  <a:lnTo>
                    <a:pt x="309770" y="315623"/>
                  </a:lnTo>
                  <a:lnTo>
                    <a:pt x="407024" y="315173"/>
                  </a:lnTo>
                  <a:lnTo>
                    <a:pt x="407474" y="308870"/>
                  </a:lnTo>
                  <a:lnTo>
                    <a:pt x="407474" y="295362"/>
                  </a:lnTo>
                  <a:lnTo>
                    <a:pt x="375957" y="294462"/>
                  </a:lnTo>
                  <a:lnTo>
                    <a:pt x="376097" y="254362"/>
                  </a:lnTo>
                  <a:lnTo>
                    <a:pt x="376716" y="164031"/>
                  </a:lnTo>
                  <a:lnTo>
                    <a:pt x="376857" y="121566"/>
                  </a:lnTo>
                  <a:close/>
                </a:path>
                <a:path w="1697989" h="426085">
                  <a:moveTo>
                    <a:pt x="486707" y="149482"/>
                  </a:moveTo>
                  <a:lnTo>
                    <a:pt x="452488" y="149482"/>
                  </a:lnTo>
                  <a:lnTo>
                    <a:pt x="452418" y="160618"/>
                  </a:lnTo>
                  <a:lnTo>
                    <a:pt x="452108" y="189308"/>
                  </a:lnTo>
                  <a:lnTo>
                    <a:pt x="452038" y="201711"/>
                  </a:lnTo>
                  <a:lnTo>
                    <a:pt x="451694" y="215148"/>
                  </a:lnTo>
                  <a:lnTo>
                    <a:pt x="451419" y="232721"/>
                  </a:lnTo>
                  <a:lnTo>
                    <a:pt x="451247" y="250183"/>
                  </a:lnTo>
                  <a:lnTo>
                    <a:pt x="451138" y="272850"/>
                  </a:lnTo>
                  <a:lnTo>
                    <a:pt x="451398" y="282446"/>
                  </a:lnTo>
                  <a:lnTo>
                    <a:pt x="472968" y="314097"/>
                  </a:lnTo>
                  <a:lnTo>
                    <a:pt x="498864" y="319225"/>
                  </a:lnTo>
                  <a:lnTo>
                    <a:pt x="512575" y="318543"/>
                  </a:lnTo>
                  <a:lnTo>
                    <a:pt x="528524" y="316468"/>
                  </a:lnTo>
                  <a:lnTo>
                    <a:pt x="545401" y="312957"/>
                  </a:lnTo>
                  <a:lnTo>
                    <a:pt x="561899" y="307969"/>
                  </a:lnTo>
                  <a:lnTo>
                    <a:pt x="560998" y="301666"/>
                  </a:lnTo>
                  <a:lnTo>
                    <a:pt x="560210" y="295362"/>
                  </a:lnTo>
                  <a:lnTo>
                    <a:pt x="515523" y="295362"/>
                  </a:lnTo>
                  <a:lnTo>
                    <a:pt x="504302" y="293723"/>
                  </a:lnTo>
                  <a:lnTo>
                    <a:pt x="494981" y="288665"/>
                  </a:lnTo>
                  <a:lnTo>
                    <a:pt x="488614" y="279976"/>
                  </a:lnTo>
                  <a:lnTo>
                    <a:pt x="486257" y="267447"/>
                  </a:lnTo>
                  <a:lnTo>
                    <a:pt x="486313" y="232328"/>
                  </a:lnTo>
                  <a:lnTo>
                    <a:pt x="486462" y="214282"/>
                  </a:lnTo>
                  <a:lnTo>
                    <a:pt x="486676" y="201711"/>
                  </a:lnTo>
                  <a:lnTo>
                    <a:pt x="486707" y="149482"/>
                  </a:lnTo>
                  <a:close/>
                </a:path>
                <a:path w="1697989" h="426085">
                  <a:moveTo>
                    <a:pt x="558747" y="288158"/>
                  </a:moveTo>
                  <a:lnTo>
                    <a:pt x="546801" y="290993"/>
                  </a:lnTo>
                  <a:lnTo>
                    <a:pt x="535109" y="293280"/>
                  </a:lnTo>
                  <a:lnTo>
                    <a:pt x="524430" y="294806"/>
                  </a:lnTo>
                  <a:lnTo>
                    <a:pt x="515523" y="295362"/>
                  </a:lnTo>
                  <a:lnTo>
                    <a:pt x="560210" y="295362"/>
                  </a:lnTo>
                  <a:lnTo>
                    <a:pt x="560098" y="294462"/>
                  </a:lnTo>
                  <a:lnTo>
                    <a:pt x="558747" y="288158"/>
                  </a:lnTo>
                  <a:close/>
                </a:path>
                <a:path w="1697989" h="426085">
                  <a:moveTo>
                    <a:pt x="558297" y="126069"/>
                  </a:moveTo>
                  <a:lnTo>
                    <a:pt x="540793" y="126329"/>
                  </a:lnTo>
                  <a:lnTo>
                    <a:pt x="487608" y="126519"/>
                  </a:lnTo>
                  <a:lnTo>
                    <a:pt x="450687" y="126519"/>
                  </a:lnTo>
                  <a:lnTo>
                    <a:pt x="436617" y="127138"/>
                  </a:lnTo>
                  <a:lnTo>
                    <a:pt x="429286" y="127342"/>
                  </a:lnTo>
                  <a:lnTo>
                    <a:pt x="421871" y="127420"/>
                  </a:lnTo>
                  <a:lnTo>
                    <a:pt x="421421" y="134173"/>
                  </a:lnTo>
                  <a:lnTo>
                    <a:pt x="421421" y="149482"/>
                  </a:lnTo>
                  <a:lnTo>
                    <a:pt x="556946" y="149482"/>
                  </a:lnTo>
                  <a:lnTo>
                    <a:pt x="557396" y="142728"/>
                  </a:lnTo>
                  <a:lnTo>
                    <a:pt x="558297" y="134173"/>
                  </a:lnTo>
                  <a:lnTo>
                    <a:pt x="558297" y="126069"/>
                  </a:lnTo>
                  <a:close/>
                </a:path>
                <a:path w="1697989" h="426085">
                  <a:moveTo>
                    <a:pt x="488058" y="66636"/>
                  </a:moveTo>
                  <a:lnTo>
                    <a:pt x="487157" y="66636"/>
                  </a:lnTo>
                  <a:lnTo>
                    <a:pt x="483156" y="67987"/>
                  </a:lnTo>
                  <a:lnTo>
                    <a:pt x="454346" y="102825"/>
                  </a:lnTo>
                  <a:lnTo>
                    <a:pt x="453839" y="123367"/>
                  </a:lnTo>
                  <a:lnTo>
                    <a:pt x="453389" y="125168"/>
                  </a:lnTo>
                  <a:lnTo>
                    <a:pt x="452038" y="126519"/>
                  </a:lnTo>
                  <a:lnTo>
                    <a:pt x="487608" y="126519"/>
                  </a:lnTo>
                  <a:lnTo>
                    <a:pt x="487685" y="111548"/>
                  </a:lnTo>
                  <a:lnTo>
                    <a:pt x="487889" y="95902"/>
                  </a:lnTo>
                  <a:lnTo>
                    <a:pt x="488178" y="80932"/>
                  </a:lnTo>
                  <a:lnTo>
                    <a:pt x="488420" y="71420"/>
                  </a:lnTo>
                  <a:lnTo>
                    <a:pt x="488508" y="67086"/>
                  </a:lnTo>
                  <a:lnTo>
                    <a:pt x="488058" y="66636"/>
                  </a:lnTo>
                  <a:close/>
                </a:path>
                <a:path w="1697989" h="426085">
                  <a:moveTo>
                    <a:pt x="634839" y="0"/>
                  </a:moveTo>
                  <a:lnTo>
                    <a:pt x="633938" y="0"/>
                  </a:lnTo>
                  <a:lnTo>
                    <a:pt x="624265" y="1364"/>
                  </a:lnTo>
                  <a:lnTo>
                    <a:pt x="583475" y="7977"/>
                  </a:lnTo>
                  <a:lnTo>
                    <a:pt x="565951" y="10355"/>
                  </a:lnTo>
                  <a:lnTo>
                    <a:pt x="565501" y="16208"/>
                  </a:lnTo>
                  <a:lnTo>
                    <a:pt x="565050" y="23412"/>
                  </a:lnTo>
                  <a:lnTo>
                    <a:pt x="565501" y="29716"/>
                  </a:lnTo>
                  <a:lnTo>
                    <a:pt x="599719" y="30166"/>
                  </a:lnTo>
                  <a:lnTo>
                    <a:pt x="599719" y="293561"/>
                  </a:lnTo>
                  <a:lnTo>
                    <a:pt x="598819" y="294462"/>
                  </a:lnTo>
                  <a:lnTo>
                    <a:pt x="597918" y="294462"/>
                  </a:lnTo>
                  <a:lnTo>
                    <a:pt x="572254" y="295812"/>
                  </a:lnTo>
                  <a:lnTo>
                    <a:pt x="571836" y="301666"/>
                  </a:lnTo>
                  <a:lnTo>
                    <a:pt x="571804" y="315623"/>
                  </a:lnTo>
                  <a:lnTo>
                    <a:pt x="615478" y="315173"/>
                  </a:lnTo>
                  <a:lnTo>
                    <a:pt x="667707" y="315173"/>
                  </a:lnTo>
                  <a:lnTo>
                    <a:pt x="667707" y="308870"/>
                  </a:lnTo>
                  <a:lnTo>
                    <a:pt x="668101" y="302566"/>
                  </a:lnTo>
                  <a:lnTo>
                    <a:pt x="668157" y="295362"/>
                  </a:lnTo>
                  <a:lnTo>
                    <a:pt x="633488" y="294462"/>
                  </a:lnTo>
                  <a:lnTo>
                    <a:pt x="633565" y="266300"/>
                  </a:lnTo>
                  <a:lnTo>
                    <a:pt x="633810" y="230104"/>
                  </a:lnTo>
                  <a:lnTo>
                    <a:pt x="634389" y="173795"/>
                  </a:lnTo>
                  <a:lnTo>
                    <a:pt x="681243" y="150622"/>
                  </a:lnTo>
                  <a:lnTo>
                    <a:pt x="696073" y="148581"/>
                  </a:lnTo>
                  <a:lnTo>
                    <a:pt x="635739" y="148581"/>
                  </a:lnTo>
                  <a:lnTo>
                    <a:pt x="633938" y="148131"/>
                  </a:lnTo>
                  <a:lnTo>
                    <a:pt x="634339" y="110261"/>
                  </a:lnTo>
                  <a:lnTo>
                    <a:pt x="634783" y="72095"/>
                  </a:lnTo>
                  <a:lnTo>
                    <a:pt x="635141" y="35365"/>
                  </a:lnTo>
                  <a:lnTo>
                    <a:pt x="635289" y="450"/>
                  </a:lnTo>
                  <a:lnTo>
                    <a:pt x="634839" y="0"/>
                  </a:lnTo>
                  <a:close/>
                </a:path>
                <a:path w="1697989" h="426085">
                  <a:moveTo>
                    <a:pt x="709130" y="121566"/>
                  </a:moveTo>
                  <a:lnTo>
                    <a:pt x="697346" y="122179"/>
                  </a:lnTo>
                  <a:lnTo>
                    <a:pt x="684085" y="125450"/>
                  </a:lnTo>
                  <a:lnTo>
                    <a:pt x="664998" y="133533"/>
                  </a:lnTo>
                  <a:lnTo>
                    <a:pt x="635739" y="148581"/>
                  </a:lnTo>
                  <a:lnTo>
                    <a:pt x="696073" y="148581"/>
                  </a:lnTo>
                  <a:lnTo>
                    <a:pt x="702847" y="149123"/>
                  </a:lnTo>
                  <a:lnTo>
                    <a:pt x="730179" y="182406"/>
                  </a:lnTo>
                  <a:lnTo>
                    <a:pt x="731161" y="240545"/>
                  </a:lnTo>
                  <a:lnTo>
                    <a:pt x="731002" y="272822"/>
                  </a:lnTo>
                  <a:lnTo>
                    <a:pt x="730742" y="292661"/>
                  </a:lnTo>
                  <a:lnTo>
                    <a:pt x="730742" y="293561"/>
                  </a:lnTo>
                  <a:lnTo>
                    <a:pt x="730291" y="294462"/>
                  </a:lnTo>
                  <a:lnTo>
                    <a:pt x="729391" y="294462"/>
                  </a:lnTo>
                  <a:lnTo>
                    <a:pt x="702826" y="295812"/>
                  </a:lnTo>
                  <a:lnTo>
                    <a:pt x="702436" y="301666"/>
                  </a:lnTo>
                  <a:lnTo>
                    <a:pt x="702376" y="315623"/>
                  </a:lnTo>
                  <a:lnTo>
                    <a:pt x="794227" y="315173"/>
                  </a:lnTo>
                  <a:lnTo>
                    <a:pt x="794227" y="308870"/>
                  </a:lnTo>
                  <a:lnTo>
                    <a:pt x="794621" y="302566"/>
                  </a:lnTo>
                  <a:lnTo>
                    <a:pt x="794677" y="295362"/>
                  </a:lnTo>
                  <a:lnTo>
                    <a:pt x="764961" y="294462"/>
                  </a:lnTo>
                  <a:lnTo>
                    <a:pt x="765306" y="266300"/>
                  </a:lnTo>
                  <a:lnTo>
                    <a:pt x="765580" y="240545"/>
                  </a:lnTo>
                  <a:lnTo>
                    <a:pt x="765784" y="213544"/>
                  </a:lnTo>
                  <a:lnTo>
                    <a:pt x="765861" y="187303"/>
                  </a:lnTo>
                  <a:lnTo>
                    <a:pt x="765573" y="178044"/>
                  </a:lnTo>
                  <a:lnTo>
                    <a:pt x="750665" y="141891"/>
                  </a:lnTo>
                  <a:lnTo>
                    <a:pt x="725114" y="124289"/>
                  </a:lnTo>
                  <a:lnTo>
                    <a:pt x="709130" y="121566"/>
                  </a:lnTo>
                  <a:close/>
                </a:path>
                <a:path w="1697989" h="426085">
                  <a:moveTo>
                    <a:pt x="980619" y="126519"/>
                  </a:moveTo>
                  <a:lnTo>
                    <a:pt x="886967" y="126519"/>
                  </a:lnTo>
                  <a:lnTo>
                    <a:pt x="886967" y="132372"/>
                  </a:lnTo>
                  <a:lnTo>
                    <a:pt x="886517" y="139576"/>
                  </a:lnTo>
                  <a:lnTo>
                    <a:pt x="886517" y="145880"/>
                  </a:lnTo>
                  <a:lnTo>
                    <a:pt x="908579" y="147231"/>
                  </a:lnTo>
                  <a:lnTo>
                    <a:pt x="909930" y="147231"/>
                  </a:lnTo>
                  <a:lnTo>
                    <a:pt x="910830" y="147681"/>
                  </a:lnTo>
                  <a:lnTo>
                    <a:pt x="910830" y="148581"/>
                  </a:lnTo>
                  <a:lnTo>
                    <a:pt x="916437" y="163158"/>
                  </a:lnTo>
                  <a:lnTo>
                    <a:pt x="929509" y="197715"/>
                  </a:lnTo>
                  <a:lnTo>
                    <a:pt x="937395" y="218370"/>
                  </a:lnTo>
                  <a:lnTo>
                    <a:pt x="946667" y="243204"/>
                  </a:lnTo>
                  <a:lnTo>
                    <a:pt x="955855" y="266771"/>
                  </a:lnTo>
                  <a:lnTo>
                    <a:pt x="975666" y="316524"/>
                  </a:lnTo>
                  <a:lnTo>
                    <a:pt x="969123" y="330404"/>
                  </a:lnTo>
                  <a:lnTo>
                    <a:pt x="960808" y="344496"/>
                  </a:lnTo>
                  <a:lnTo>
                    <a:pt x="932970" y="379784"/>
                  </a:lnTo>
                  <a:lnTo>
                    <a:pt x="901375" y="406123"/>
                  </a:lnTo>
                  <a:lnTo>
                    <a:pt x="904661" y="411498"/>
                  </a:lnTo>
                  <a:lnTo>
                    <a:pt x="912463" y="418055"/>
                  </a:lnTo>
                  <a:lnTo>
                    <a:pt x="921700" y="423599"/>
                  </a:lnTo>
                  <a:lnTo>
                    <a:pt x="929291" y="425934"/>
                  </a:lnTo>
                  <a:lnTo>
                    <a:pt x="938577" y="419166"/>
                  </a:lnTo>
                  <a:lnTo>
                    <a:pt x="968462" y="381810"/>
                  </a:lnTo>
                  <a:lnTo>
                    <a:pt x="1007409" y="309320"/>
                  </a:lnTo>
                  <a:lnTo>
                    <a:pt x="1020393" y="281405"/>
                  </a:lnTo>
                  <a:lnTo>
                    <a:pt x="994126" y="281405"/>
                  </a:lnTo>
                  <a:lnTo>
                    <a:pt x="988287" y="265463"/>
                  </a:lnTo>
                  <a:lnTo>
                    <a:pt x="982195" y="248424"/>
                  </a:lnTo>
                  <a:lnTo>
                    <a:pt x="975765" y="229865"/>
                  </a:lnTo>
                  <a:lnTo>
                    <a:pt x="968912" y="209365"/>
                  </a:lnTo>
                  <a:lnTo>
                    <a:pt x="962004" y="189209"/>
                  </a:lnTo>
                  <a:lnTo>
                    <a:pt x="956193" y="172051"/>
                  </a:lnTo>
                  <a:lnTo>
                    <a:pt x="951564" y="158015"/>
                  </a:lnTo>
                  <a:lnTo>
                    <a:pt x="948201" y="147231"/>
                  </a:lnTo>
                  <a:lnTo>
                    <a:pt x="980169" y="146330"/>
                  </a:lnTo>
                  <a:lnTo>
                    <a:pt x="980619" y="139576"/>
                  </a:lnTo>
                  <a:lnTo>
                    <a:pt x="980619" y="126519"/>
                  </a:lnTo>
                  <a:close/>
                </a:path>
                <a:path w="1697989" h="426085">
                  <a:moveTo>
                    <a:pt x="1096783" y="126519"/>
                  </a:moveTo>
                  <a:lnTo>
                    <a:pt x="1016188" y="126519"/>
                  </a:lnTo>
                  <a:lnTo>
                    <a:pt x="1015738" y="132372"/>
                  </a:lnTo>
                  <a:lnTo>
                    <a:pt x="1015738" y="146330"/>
                  </a:lnTo>
                  <a:lnTo>
                    <a:pt x="1043203" y="147231"/>
                  </a:lnTo>
                  <a:lnTo>
                    <a:pt x="1044554" y="147231"/>
                  </a:lnTo>
                  <a:lnTo>
                    <a:pt x="1044554" y="149482"/>
                  </a:lnTo>
                  <a:lnTo>
                    <a:pt x="1029422" y="196589"/>
                  </a:lnTo>
                  <a:lnTo>
                    <a:pt x="1014936" y="236134"/>
                  </a:lnTo>
                  <a:lnTo>
                    <a:pt x="996828" y="281405"/>
                  </a:lnTo>
                  <a:lnTo>
                    <a:pt x="1020393" y="281405"/>
                  </a:lnTo>
                  <a:lnTo>
                    <a:pt x="1025700" y="269994"/>
                  </a:lnTo>
                  <a:lnTo>
                    <a:pt x="1039601" y="238181"/>
                  </a:lnTo>
                  <a:lnTo>
                    <a:pt x="1051702" y="208584"/>
                  </a:lnTo>
                  <a:lnTo>
                    <a:pt x="1062451" y="182406"/>
                  </a:lnTo>
                  <a:lnTo>
                    <a:pt x="1071006" y="161378"/>
                  </a:lnTo>
                  <a:lnTo>
                    <a:pt x="1076522" y="147231"/>
                  </a:lnTo>
                  <a:lnTo>
                    <a:pt x="1096333" y="145880"/>
                  </a:lnTo>
                  <a:lnTo>
                    <a:pt x="1096783" y="139576"/>
                  </a:lnTo>
                  <a:lnTo>
                    <a:pt x="1096783" y="126519"/>
                  </a:lnTo>
                  <a:close/>
                </a:path>
                <a:path w="1697989" h="426085">
                  <a:moveTo>
                    <a:pt x="1200340" y="121566"/>
                  </a:moveTo>
                  <a:lnTo>
                    <a:pt x="1152473" y="133153"/>
                  </a:lnTo>
                  <a:lnTo>
                    <a:pt x="1121659" y="159584"/>
                  </a:lnTo>
                  <a:lnTo>
                    <a:pt x="1102692" y="201289"/>
                  </a:lnTo>
                  <a:lnTo>
                    <a:pt x="1100385" y="224673"/>
                  </a:lnTo>
                  <a:lnTo>
                    <a:pt x="1102312" y="246975"/>
                  </a:lnTo>
                  <a:lnTo>
                    <a:pt x="1117480" y="283811"/>
                  </a:lnTo>
                  <a:lnTo>
                    <a:pt x="1157566" y="314160"/>
                  </a:lnTo>
                  <a:lnTo>
                    <a:pt x="1192686" y="319676"/>
                  </a:lnTo>
                  <a:lnTo>
                    <a:pt x="1209704" y="318620"/>
                  </a:lnTo>
                  <a:lnTo>
                    <a:pt x="1225160" y="315286"/>
                  </a:lnTo>
                  <a:lnTo>
                    <a:pt x="1239350" y="309418"/>
                  </a:lnTo>
                  <a:lnTo>
                    <a:pt x="1252569" y="300765"/>
                  </a:lnTo>
                  <a:lnTo>
                    <a:pt x="1253483" y="299865"/>
                  </a:lnTo>
                  <a:lnTo>
                    <a:pt x="1195387" y="299865"/>
                  </a:lnTo>
                  <a:lnTo>
                    <a:pt x="1184947" y="298873"/>
                  </a:lnTo>
                  <a:lnTo>
                    <a:pt x="1150053" y="272864"/>
                  </a:lnTo>
                  <a:lnTo>
                    <a:pt x="1138656" y="221071"/>
                  </a:lnTo>
                  <a:lnTo>
                    <a:pt x="1139866" y="201584"/>
                  </a:lnTo>
                  <a:lnTo>
                    <a:pt x="1159367" y="157136"/>
                  </a:lnTo>
                  <a:lnTo>
                    <a:pt x="1197188" y="141828"/>
                  </a:lnTo>
                  <a:lnTo>
                    <a:pt x="1259453" y="141828"/>
                  </a:lnTo>
                  <a:lnTo>
                    <a:pt x="1256171" y="138676"/>
                  </a:lnTo>
                  <a:lnTo>
                    <a:pt x="1243585" y="130874"/>
                  </a:lnTo>
                  <a:lnTo>
                    <a:pt x="1230113" y="125562"/>
                  </a:lnTo>
                  <a:lnTo>
                    <a:pt x="1215712" y="122530"/>
                  </a:lnTo>
                  <a:lnTo>
                    <a:pt x="1200340" y="121566"/>
                  </a:lnTo>
                  <a:close/>
                </a:path>
                <a:path w="1697989" h="426085">
                  <a:moveTo>
                    <a:pt x="1259453" y="141828"/>
                  </a:moveTo>
                  <a:lnTo>
                    <a:pt x="1197188" y="141828"/>
                  </a:lnTo>
                  <a:lnTo>
                    <a:pt x="1208043" y="142721"/>
                  </a:lnTo>
                  <a:lnTo>
                    <a:pt x="1217843" y="145598"/>
                  </a:lnTo>
                  <a:lnTo>
                    <a:pt x="1249192" y="184207"/>
                  </a:lnTo>
                  <a:lnTo>
                    <a:pt x="1253469" y="218370"/>
                  </a:lnTo>
                  <a:lnTo>
                    <a:pt x="1252393" y="239229"/>
                  </a:lnTo>
                  <a:lnTo>
                    <a:pt x="1233208" y="285007"/>
                  </a:lnTo>
                  <a:lnTo>
                    <a:pt x="1195387" y="299865"/>
                  </a:lnTo>
                  <a:lnTo>
                    <a:pt x="1253483" y="299865"/>
                  </a:lnTo>
                  <a:lnTo>
                    <a:pt x="1268686" y="284887"/>
                  </a:lnTo>
                  <a:lnTo>
                    <a:pt x="1280878" y="265252"/>
                  </a:lnTo>
                  <a:lnTo>
                    <a:pt x="1288596" y="242324"/>
                  </a:lnTo>
                  <a:lnTo>
                    <a:pt x="1291290" y="216569"/>
                  </a:lnTo>
                  <a:lnTo>
                    <a:pt x="1288968" y="191798"/>
                  </a:lnTo>
                  <a:lnTo>
                    <a:pt x="1282173" y="170700"/>
                  </a:lnTo>
                  <a:lnTo>
                    <a:pt x="1271155" y="153063"/>
                  </a:lnTo>
                  <a:lnTo>
                    <a:pt x="1259453" y="141828"/>
                  </a:lnTo>
                  <a:close/>
                </a:path>
                <a:path w="1697989" h="426085">
                  <a:moveTo>
                    <a:pt x="1374125" y="126069"/>
                  </a:moveTo>
                  <a:lnTo>
                    <a:pt x="1373225" y="126069"/>
                  </a:lnTo>
                  <a:lnTo>
                    <a:pt x="1311991" y="127870"/>
                  </a:lnTo>
                  <a:lnTo>
                    <a:pt x="1311991" y="134173"/>
                  </a:lnTo>
                  <a:lnTo>
                    <a:pt x="1311567" y="141377"/>
                  </a:lnTo>
                  <a:lnTo>
                    <a:pt x="1311541" y="148131"/>
                  </a:lnTo>
                  <a:lnTo>
                    <a:pt x="1339006" y="149032"/>
                  </a:lnTo>
                  <a:lnTo>
                    <a:pt x="1338903" y="180042"/>
                  </a:lnTo>
                  <a:lnTo>
                    <a:pt x="1338626" y="229000"/>
                  </a:lnTo>
                  <a:lnTo>
                    <a:pt x="1338556" y="257992"/>
                  </a:lnTo>
                  <a:lnTo>
                    <a:pt x="1343389" y="280546"/>
                  </a:lnTo>
                  <a:lnTo>
                    <a:pt x="1356284" y="300315"/>
                  </a:lnTo>
                  <a:lnTo>
                    <a:pt x="1374836" y="314343"/>
                  </a:lnTo>
                  <a:lnTo>
                    <a:pt x="1396638" y="319676"/>
                  </a:lnTo>
                  <a:lnTo>
                    <a:pt x="1408956" y="319169"/>
                  </a:lnTo>
                  <a:lnTo>
                    <a:pt x="1421908" y="316299"/>
                  </a:lnTo>
                  <a:lnTo>
                    <a:pt x="1438996" y="309039"/>
                  </a:lnTo>
                  <a:lnTo>
                    <a:pt x="1463725" y="295362"/>
                  </a:lnTo>
                  <a:lnTo>
                    <a:pt x="1531712" y="295362"/>
                  </a:lnTo>
                  <a:lnTo>
                    <a:pt x="1531712" y="294462"/>
                  </a:lnTo>
                  <a:lnTo>
                    <a:pt x="1410595" y="294462"/>
                  </a:lnTo>
                  <a:lnTo>
                    <a:pt x="1401569" y="293639"/>
                  </a:lnTo>
                  <a:lnTo>
                    <a:pt x="1373731" y="259342"/>
                  </a:lnTo>
                  <a:lnTo>
                    <a:pt x="1373079" y="247974"/>
                  </a:lnTo>
                  <a:lnTo>
                    <a:pt x="1373225" y="235029"/>
                  </a:lnTo>
                  <a:lnTo>
                    <a:pt x="1373302" y="207261"/>
                  </a:lnTo>
                  <a:lnTo>
                    <a:pt x="1373506" y="180042"/>
                  </a:lnTo>
                  <a:lnTo>
                    <a:pt x="1374125" y="126069"/>
                  </a:lnTo>
                  <a:close/>
                </a:path>
                <a:path w="1697989" h="426085">
                  <a:moveTo>
                    <a:pt x="1531712" y="295362"/>
                  </a:moveTo>
                  <a:lnTo>
                    <a:pt x="1463725" y="295362"/>
                  </a:lnTo>
                  <a:lnTo>
                    <a:pt x="1465976" y="295812"/>
                  </a:lnTo>
                  <a:lnTo>
                    <a:pt x="1469683" y="303657"/>
                  </a:lnTo>
                  <a:lnTo>
                    <a:pt x="1473349" y="310277"/>
                  </a:lnTo>
                  <a:lnTo>
                    <a:pt x="1476929" y="315630"/>
                  </a:lnTo>
                  <a:lnTo>
                    <a:pt x="1480384" y="319676"/>
                  </a:lnTo>
                  <a:lnTo>
                    <a:pt x="1496121" y="318937"/>
                  </a:lnTo>
                  <a:lnTo>
                    <a:pt x="1511395" y="317143"/>
                  </a:lnTo>
                  <a:lnTo>
                    <a:pt x="1523882" y="314927"/>
                  </a:lnTo>
                  <a:lnTo>
                    <a:pt x="1531262" y="312922"/>
                  </a:lnTo>
                  <a:lnTo>
                    <a:pt x="1531712" y="307069"/>
                  </a:lnTo>
                  <a:lnTo>
                    <a:pt x="1531712" y="295362"/>
                  </a:lnTo>
                  <a:close/>
                </a:path>
                <a:path w="1697989" h="426085">
                  <a:moveTo>
                    <a:pt x="1498844" y="126069"/>
                  </a:moveTo>
                  <a:lnTo>
                    <a:pt x="1435809" y="126969"/>
                  </a:lnTo>
                  <a:lnTo>
                    <a:pt x="1435332" y="134173"/>
                  </a:lnTo>
                  <a:lnTo>
                    <a:pt x="1434909" y="141377"/>
                  </a:lnTo>
                  <a:lnTo>
                    <a:pt x="1434909" y="148131"/>
                  </a:lnTo>
                  <a:lnTo>
                    <a:pt x="1464175" y="149032"/>
                  </a:lnTo>
                  <a:lnTo>
                    <a:pt x="1464175" y="271499"/>
                  </a:lnTo>
                  <a:lnTo>
                    <a:pt x="1450105" y="281165"/>
                  </a:lnTo>
                  <a:lnTo>
                    <a:pt x="1436372" y="288383"/>
                  </a:lnTo>
                  <a:lnTo>
                    <a:pt x="1423146" y="292900"/>
                  </a:lnTo>
                  <a:lnTo>
                    <a:pt x="1410595" y="294462"/>
                  </a:lnTo>
                  <a:lnTo>
                    <a:pt x="1499294" y="294462"/>
                  </a:lnTo>
                  <a:lnTo>
                    <a:pt x="1498513" y="292900"/>
                  </a:lnTo>
                  <a:lnTo>
                    <a:pt x="1498633" y="235029"/>
                  </a:lnTo>
                  <a:lnTo>
                    <a:pt x="1499153" y="166591"/>
                  </a:lnTo>
                  <a:lnTo>
                    <a:pt x="1499294" y="126519"/>
                  </a:lnTo>
                  <a:lnTo>
                    <a:pt x="1498844" y="126069"/>
                  </a:lnTo>
                  <a:close/>
                </a:path>
                <a:path w="1697989" h="426085">
                  <a:moveTo>
                    <a:pt x="1531712" y="294011"/>
                  </a:moveTo>
                  <a:lnTo>
                    <a:pt x="1501545" y="294462"/>
                  </a:lnTo>
                  <a:lnTo>
                    <a:pt x="1531712" y="294462"/>
                  </a:lnTo>
                  <a:lnTo>
                    <a:pt x="1531712" y="294011"/>
                  </a:lnTo>
                  <a:close/>
                </a:path>
                <a:path w="1697989" h="426085">
                  <a:moveTo>
                    <a:pt x="1606003" y="121566"/>
                  </a:moveTo>
                  <a:lnTo>
                    <a:pt x="1605553" y="121566"/>
                  </a:lnTo>
                  <a:lnTo>
                    <a:pt x="1597096" y="123030"/>
                  </a:lnTo>
                  <a:lnTo>
                    <a:pt x="1559965" y="130304"/>
                  </a:lnTo>
                  <a:lnTo>
                    <a:pt x="1542968" y="133273"/>
                  </a:lnTo>
                  <a:lnTo>
                    <a:pt x="1542968" y="139126"/>
                  </a:lnTo>
                  <a:lnTo>
                    <a:pt x="1542574" y="145036"/>
                  </a:lnTo>
                  <a:lnTo>
                    <a:pt x="1542518" y="151733"/>
                  </a:lnTo>
                  <a:lnTo>
                    <a:pt x="1575386" y="152183"/>
                  </a:lnTo>
                  <a:lnTo>
                    <a:pt x="1575386" y="294011"/>
                  </a:lnTo>
                  <a:lnTo>
                    <a:pt x="1574936" y="294912"/>
                  </a:lnTo>
                  <a:lnTo>
                    <a:pt x="1574035" y="294912"/>
                  </a:lnTo>
                  <a:lnTo>
                    <a:pt x="1547921" y="296263"/>
                  </a:lnTo>
                  <a:lnTo>
                    <a:pt x="1547471" y="302116"/>
                  </a:lnTo>
                  <a:lnTo>
                    <a:pt x="1547049" y="308870"/>
                  </a:lnTo>
                  <a:lnTo>
                    <a:pt x="1547020" y="315623"/>
                  </a:lnTo>
                  <a:lnTo>
                    <a:pt x="1651028" y="315173"/>
                  </a:lnTo>
                  <a:lnTo>
                    <a:pt x="1651864" y="309320"/>
                  </a:lnTo>
                  <a:lnTo>
                    <a:pt x="1651928" y="295812"/>
                  </a:lnTo>
                  <a:lnTo>
                    <a:pt x="1609155" y="294462"/>
                  </a:lnTo>
                  <a:lnTo>
                    <a:pt x="1609225" y="283072"/>
                  </a:lnTo>
                  <a:lnTo>
                    <a:pt x="1609535" y="258435"/>
                  </a:lnTo>
                  <a:lnTo>
                    <a:pt x="1609605" y="246285"/>
                  </a:lnTo>
                  <a:lnTo>
                    <a:pt x="1610294" y="235001"/>
                  </a:lnTo>
                  <a:lnTo>
                    <a:pt x="1625638" y="189962"/>
                  </a:lnTo>
                  <a:lnTo>
                    <a:pt x="1630004" y="183250"/>
                  </a:lnTo>
                  <a:lnTo>
                    <a:pt x="1608254" y="183250"/>
                  </a:lnTo>
                  <a:lnTo>
                    <a:pt x="1607656" y="165402"/>
                  </a:lnTo>
                  <a:lnTo>
                    <a:pt x="1606684" y="130304"/>
                  </a:lnTo>
                  <a:lnTo>
                    <a:pt x="1606562" y="126407"/>
                  </a:lnTo>
                  <a:lnTo>
                    <a:pt x="1606453" y="122017"/>
                  </a:lnTo>
                  <a:lnTo>
                    <a:pt x="1606003" y="121566"/>
                  </a:lnTo>
                  <a:close/>
                </a:path>
                <a:path w="1697989" h="426085">
                  <a:moveTo>
                    <a:pt x="1670839" y="121566"/>
                  </a:moveTo>
                  <a:lnTo>
                    <a:pt x="1656972" y="124177"/>
                  </a:lnTo>
                  <a:lnTo>
                    <a:pt x="1642980" y="133667"/>
                  </a:lnTo>
                  <a:lnTo>
                    <a:pt x="1627720" y="152528"/>
                  </a:lnTo>
                  <a:lnTo>
                    <a:pt x="1610055" y="183250"/>
                  </a:lnTo>
                  <a:lnTo>
                    <a:pt x="1630004" y="183250"/>
                  </a:lnTo>
                  <a:lnTo>
                    <a:pt x="1633299" y="178185"/>
                  </a:lnTo>
                  <a:lnTo>
                    <a:pt x="1640370" y="169279"/>
                  </a:lnTo>
                  <a:lnTo>
                    <a:pt x="1646976" y="162989"/>
                  </a:lnTo>
                  <a:lnTo>
                    <a:pt x="1653279" y="158037"/>
                  </a:lnTo>
                  <a:lnTo>
                    <a:pt x="1657781" y="156236"/>
                  </a:lnTo>
                  <a:lnTo>
                    <a:pt x="1687897" y="156236"/>
                  </a:lnTo>
                  <a:lnTo>
                    <a:pt x="1689496" y="154062"/>
                  </a:lnTo>
                  <a:lnTo>
                    <a:pt x="1693576" y="145036"/>
                  </a:lnTo>
                  <a:lnTo>
                    <a:pt x="1696644" y="135081"/>
                  </a:lnTo>
                  <a:lnTo>
                    <a:pt x="1697854" y="126519"/>
                  </a:lnTo>
                  <a:lnTo>
                    <a:pt x="1692429" y="124606"/>
                  </a:lnTo>
                  <a:lnTo>
                    <a:pt x="1685769" y="123016"/>
                  </a:lnTo>
                  <a:lnTo>
                    <a:pt x="1678542" y="121960"/>
                  </a:lnTo>
                  <a:lnTo>
                    <a:pt x="1670839" y="121566"/>
                  </a:lnTo>
                  <a:close/>
                </a:path>
                <a:path w="1697989" h="426085">
                  <a:moveTo>
                    <a:pt x="1687897" y="156236"/>
                  </a:moveTo>
                  <a:lnTo>
                    <a:pt x="1670388" y="156236"/>
                  </a:lnTo>
                  <a:lnTo>
                    <a:pt x="1681194" y="158937"/>
                  </a:lnTo>
                  <a:lnTo>
                    <a:pt x="1685247" y="159838"/>
                  </a:lnTo>
                  <a:lnTo>
                    <a:pt x="1687897" y="156236"/>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82254" y="3974415"/>
              <a:ext cx="7130013" cy="425934"/>
            </a:xfrm>
            <a:prstGeom prst="rect">
              <a:avLst/>
            </a:prstGeom>
          </p:spPr>
        </p:pic>
      </p:grpSp>
      <p:sp>
        <p:nvSpPr>
          <p:cNvPr id="12" name="object 12"/>
          <p:cNvSpPr txBox="1">
            <a:spLocks noGrp="1"/>
          </p:cNvSpPr>
          <p:nvPr>
            <p:ph type="title"/>
          </p:nvPr>
        </p:nvSpPr>
        <p:spPr>
          <a:xfrm>
            <a:off x="10924099" y="3579187"/>
            <a:ext cx="6807200" cy="1603068"/>
          </a:xfrm>
          <a:prstGeom prst="rect">
            <a:avLst/>
          </a:prstGeom>
        </p:spPr>
        <p:txBody>
          <a:bodyPr vert="horz" wrap="square" lIns="0" tIns="11430" rIns="0" bIns="0" rtlCol="0">
            <a:spAutoFit/>
          </a:bodyPr>
          <a:lstStyle/>
          <a:p>
            <a:pPr marL="12700" marR="5080">
              <a:lnSpc>
                <a:spcPct val="100800"/>
              </a:lnSpc>
              <a:spcBef>
                <a:spcPts val="90"/>
              </a:spcBef>
            </a:pPr>
            <a:r>
              <a:rPr sz="3450" b="0" dirty="0">
                <a:latin typeface="Chaparral Pro"/>
                <a:cs typeface="Chaparral Pro"/>
              </a:rPr>
              <a:t>For</a:t>
            </a:r>
            <a:r>
              <a:rPr sz="3450" b="0" spc="5" dirty="0">
                <a:latin typeface="Chaparral Pro"/>
                <a:cs typeface="Chaparral Pro"/>
              </a:rPr>
              <a:t> </a:t>
            </a:r>
            <a:r>
              <a:rPr sz="3450" b="0" dirty="0">
                <a:latin typeface="Chaparral Pro"/>
                <a:cs typeface="Chaparral Pro"/>
              </a:rPr>
              <a:t>FASD</a:t>
            </a:r>
            <a:r>
              <a:rPr sz="3450" b="0" spc="10" dirty="0">
                <a:latin typeface="Chaparral Pro"/>
                <a:cs typeface="Chaparral Pro"/>
              </a:rPr>
              <a:t> </a:t>
            </a:r>
            <a:r>
              <a:rPr sz="3450" b="0" dirty="0">
                <a:latin typeface="Chaparral Pro"/>
                <a:cs typeface="Chaparral Pro"/>
              </a:rPr>
              <a:t>and</a:t>
            </a:r>
            <a:r>
              <a:rPr sz="3450" b="0" spc="5" dirty="0">
                <a:latin typeface="Chaparral Pro"/>
                <a:cs typeface="Chaparral Pro"/>
              </a:rPr>
              <a:t> </a:t>
            </a:r>
            <a:r>
              <a:rPr sz="3450" b="0" dirty="0">
                <a:latin typeface="Chaparral Pro"/>
                <a:cs typeface="Chaparral Pro"/>
              </a:rPr>
              <a:t>alcohol</a:t>
            </a:r>
            <a:r>
              <a:rPr sz="3450" b="0" spc="10" dirty="0">
                <a:latin typeface="Chaparral Pro"/>
                <a:cs typeface="Chaparral Pro"/>
              </a:rPr>
              <a:t> </a:t>
            </a:r>
            <a:r>
              <a:rPr sz="3450" b="0" dirty="0">
                <a:latin typeface="Chaparral Pro"/>
                <a:cs typeface="Chaparral Pro"/>
              </a:rPr>
              <a:t>support</a:t>
            </a:r>
            <a:r>
              <a:rPr sz="3450" b="0" spc="5" dirty="0">
                <a:latin typeface="Chaparral Pro"/>
                <a:cs typeface="Chaparral Pro"/>
              </a:rPr>
              <a:t> </a:t>
            </a:r>
            <a:r>
              <a:rPr sz="3450" b="0" spc="-10" dirty="0">
                <a:latin typeface="Chaparral Pro"/>
                <a:cs typeface="Chaparral Pro"/>
              </a:rPr>
              <a:t>service </a:t>
            </a:r>
            <a:r>
              <a:rPr sz="3450" b="0" dirty="0">
                <a:latin typeface="Chaparral Pro"/>
                <a:cs typeface="Chaparral Pro"/>
              </a:rPr>
              <a:t>in</a:t>
            </a:r>
            <a:r>
              <a:rPr sz="3450" b="0" spc="-20" dirty="0">
                <a:latin typeface="Chaparral Pro"/>
                <a:cs typeface="Chaparral Pro"/>
              </a:rPr>
              <a:t> </a:t>
            </a:r>
            <a:r>
              <a:rPr sz="3450" b="0" dirty="0">
                <a:latin typeface="Chaparral Pro"/>
                <a:cs typeface="Chaparral Pro"/>
              </a:rPr>
              <a:t>your</a:t>
            </a:r>
            <a:r>
              <a:rPr sz="3450" b="0" spc="-20" dirty="0">
                <a:latin typeface="Chaparral Pro"/>
                <a:cs typeface="Chaparral Pro"/>
              </a:rPr>
              <a:t> </a:t>
            </a:r>
            <a:r>
              <a:rPr sz="3450" b="0" dirty="0">
                <a:latin typeface="Chaparral Pro"/>
                <a:cs typeface="Chaparral Pro"/>
              </a:rPr>
              <a:t>area</a:t>
            </a:r>
            <a:r>
              <a:rPr sz="3450" b="0" spc="-20" dirty="0">
                <a:latin typeface="Chaparral Pro"/>
                <a:cs typeface="Chaparral Pro"/>
              </a:rPr>
              <a:t> </a:t>
            </a:r>
            <a:r>
              <a:rPr sz="3450" b="0" spc="-10" dirty="0">
                <a:latin typeface="Chaparral Pro"/>
                <a:cs typeface="Chaparral Pro"/>
              </a:rPr>
              <a:t>visit: </a:t>
            </a:r>
            <a:r>
              <a:rPr sz="3450" spc="-10" dirty="0" err="1">
                <a:solidFill>
                  <a:srgbClr val="F05CA1"/>
                </a:solidFill>
                <a:latin typeface="Chaparral Pro"/>
                <a:cs typeface="Chaparral Pro"/>
              </a:rPr>
              <a:t>drymester.org</a:t>
            </a:r>
            <a:r>
              <a:rPr lang="en-GB" sz="3450" spc="-10" dirty="0">
                <a:solidFill>
                  <a:srgbClr val="F05CA1"/>
                </a:solidFill>
                <a:latin typeface="Chaparral Pro"/>
                <a:cs typeface="Chaparral Pro"/>
              </a:rPr>
              <a:t>.</a:t>
            </a:r>
            <a:r>
              <a:rPr lang="en-GB" sz="3450" spc="-10" dirty="0" err="1">
                <a:solidFill>
                  <a:srgbClr val="F05CA1"/>
                </a:solidFill>
                <a:latin typeface="Chaparral Pro"/>
                <a:cs typeface="Chaparral Pro"/>
              </a:rPr>
              <a:t>uk</a:t>
            </a:r>
            <a:r>
              <a:rPr sz="3450" spc="-10" dirty="0">
                <a:solidFill>
                  <a:srgbClr val="F05CA1"/>
                </a:solidFill>
                <a:latin typeface="Chaparral Pro"/>
                <a:cs typeface="Chaparral Pro"/>
              </a:rPr>
              <a:t>/he</a:t>
            </a:r>
            <a:endParaRPr sz="3450" dirty="0">
              <a:latin typeface="Chaparral Pro"/>
              <a:cs typeface="Chaparral Pro"/>
            </a:endParaRPr>
          </a:p>
        </p:txBody>
      </p:sp>
      <p:sp>
        <p:nvSpPr>
          <p:cNvPr id="13" name="object 13"/>
          <p:cNvSpPr txBox="1"/>
          <p:nvPr/>
        </p:nvSpPr>
        <p:spPr>
          <a:xfrm>
            <a:off x="1685659" y="7285953"/>
            <a:ext cx="6936740" cy="2145030"/>
          </a:xfrm>
          <a:prstGeom prst="rect">
            <a:avLst/>
          </a:prstGeom>
        </p:spPr>
        <p:txBody>
          <a:bodyPr vert="horz" wrap="square" lIns="0" tIns="11430" rIns="0" bIns="0" rtlCol="0">
            <a:spAutoFit/>
          </a:bodyPr>
          <a:lstStyle/>
          <a:p>
            <a:pPr marL="12700" marR="5080">
              <a:lnSpc>
                <a:spcPct val="100800"/>
              </a:lnSpc>
              <a:spcBef>
                <a:spcPts val="90"/>
              </a:spcBef>
            </a:pPr>
            <a:r>
              <a:rPr sz="3450" dirty="0">
                <a:solidFill>
                  <a:srgbClr val="FFFFFF"/>
                </a:solidFill>
                <a:latin typeface="Chaparral Pro"/>
                <a:cs typeface="Chaparral Pro"/>
              </a:rPr>
              <a:t>For</a:t>
            </a:r>
            <a:r>
              <a:rPr sz="3450" spc="-30" dirty="0">
                <a:solidFill>
                  <a:srgbClr val="FFFFFF"/>
                </a:solidFill>
                <a:latin typeface="Chaparral Pro"/>
                <a:cs typeface="Chaparral Pro"/>
              </a:rPr>
              <a:t> </a:t>
            </a:r>
            <a:r>
              <a:rPr sz="3450" dirty="0">
                <a:solidFill>
                  <a:srgbClr val="FFFFFF"/>
                </a:solidFill>
                <a:latin typeface="Chaparral Pro"/>
                <a:cs typeface="Chaparral Pro"/>
              </a:rPr>
              <a:t>free</a:t>
            </a:r>
            <a:r>
              <a:rPr sz="3450" spc="-15" dirty="0">
                <a:solidFill>
                  <a:srgbClr val="FFFFFF"/>
                </a:solidFill>
                <a:latin typeface="Chaparral Pro"/>
                <a:cs typeface="Chaparral Pro"/>
              </a:rPr>
              <a:t> </a:t>
            </a:r>
            <a:r>
              <a:rPr sz="3450" dirty="0">
                <a:solidFill>
                  <a:srgbClr val="FFFFFF"/>
                </a:solidFill>
                <a:latin typeface="Chaparral Pro"/>
                <a:cs typeface="Chaparral Pro"/>
              </a:rPr>
              <a:t>and</a:t>
            </a:r>
            <a:r>
              <a:rPr sz="3450" spc="-15" dirty="0">
                <a:solidFill>
                  <a:srgbClr val="FFFFFF"/>
                </a:solidFill>
                <a:latin typeface="Chaparral Pro"/>
                <a:cs typeface="Chaparral Pro"/>
              </a:rPr>
              <a:t> </a:t>
            </a:r>
            <a:r>
              <a:rPr sz="3450" dirty="0">
                <a:solidFill>
                  <a:srgbClr val="FFFFFF"/>
                </a:solidFill>
                <a:latin typeface="Chaparral Pro"/>
                <a:cs typeface="Chaparral Pro"/>
              </a:rPr>
              <a:t>helpful</a:t>
            </a:r>
            <a:r>
              <a:rPr sz="3450" spc="-15" dirty="0">
                <a:solidFill>
                  <a:srgbClr val="FFFFFF"/>
                </a:solidFill>
                <a:latin typeface="Chaparral Pro"/>
                <a:cs typeface="Chaparral Pro"/>
              </a:rPr>
              <a:t> </a:t>
            </a:r>
            <a:r>
              <a:rPr sz="3450" dirty="0">
                <a:solidFill>
                  <a:srgbClr val="FFFFFF"/>
                </a:solidFill>
                <a:latin typeface="Chaparral Pro"/>
                <a:cs typeface="Chaparral Pro"/>
              </a:rPr>
              <a:t>tips</a:t>
            </a:r>
            <a:r>
              <a:rPr sz="3450" spc="-15" dirty="0">
                <a:solidFill>
                  <a:srgbClr val="FFFFFF"/>
                </a:solidFill>
                <a:latin typeface="Chaparral Pro"/>
                <a:cs typeface="Chaparral Pro"/>
              </a:rPr>
              <a:t> </a:t>
            </a:r>
            <a:r>
              <a:rPr sz="3450" dirty="0">
                <a:solidFill>
                  <a:srgbClr val="FFFFFF"/>
                </a:solidFill>
                <a:latin typeface="Chaparral Pro"/>
                <a:cs typeface="Chaparral Pro"/>
              </a:rPr>
              <a:t>and</a:t>
            </a:r>
            <a:r>
              <a:rPr sz="3450" spc="-15" dirty="0">
                <a:solidFill>
                  <a:srgbClr val="FFFFFF"/>
                </a:solidFill>
                <a:latin typeface="Chaparral Pro"/>
                <a:cs typeface="Chaparral Pro"/>
              </a:rPr>
              <a:t> </a:t>
            </a:r>
            <a:r>
              <a:rPr sz="3450" spc="-10" dirty="0">
                <a:solidFill>
                  <a:srgbClr val="FFFFFF"/>
                </a:solidFill>
                <a:latin typeface="Chaparral Pro"/>
                <a:cs typeface="Chaparral Pro"/>
              </a:rPr>
              <a:t>resources </a:t>
            </a:r>
            <a:r>
              <a:rPr sz="3450" dirty="0">
                <a:solidFill>
                  <a:srgbClr val="FFFFFF"/>
                </a:solidFill>
                <a:latin typeface="Chaparral Pro"/>
                <a:cs typeface="Chaparral Pro"/>
              </a:rPr>
              <a:t>to</a:t>
            </a:r>
            <a:r>
              <a:rPr sz="3450" spc="-20" dirty="0">
                <a:solidFill>
                  <a:srgbClr val="FFFFFF"/>
                </a:solidFill>
                <a:latin typeface="Chaparral Pro"/>
                <a:cs typeface="Chaparral Pro"/>
              </a:rPr>
              <a:t> </a:t>
            </a:r>
            <a:r>
              <a:rPr sz="3450" dirty="0">
                <a:solidFill>
                  <a:srgbClr val="FFFFFF"/>
                </a:solidFill>
                <a:latin typeface="Chaparral Pro"/>
                <a:cs typeface="Chaparral Pro"/>
              </a:rPr>
              <a:t>help</a:t>
            </a:r>
            <a:r>
              <a:rPr sz="3450" spc="-5" dirty="0">
                <a:solidFill>
                  <a:srgbClr val="FFFFFF"/>
                </a:solidFill>
                <a:latin typeface="Chaparral Pro"/>
                <a:cs typeface="Chaparral Pro"/>
              </a:rPr>
              <a:t> </a:t>
            </a:r>
            <a:r>
              <a:rPr sz="3450" spc="-10" dirty="0">
                <a:solidFill>
                  <a:srgbClr val="FFFFFF"/>
                </a:solidFill>
                <a:latin typeface="Chaparral Pro"/>
                <a:cs typeface="Chaparral Pro"/>
              </a:rPr>
              <a:t>parent-to-</a:t>
            </a:r>
            <a:r>
              <a:rPr sz="3450" dirty="0">
                <a:solidFill>
                  <a:srgbClr val="FFFFFF"/>
                </a:solidFill>
                <a:latin typeface="Chaparral Pro"/>
                <a:cs typeface="Chaparral Pro"/>
              </a:rPr>
              <a:t>be</a:t>
            </a:r>
            <a:r>
              <a:rPr sz="3450" spc="-5" dirty="0">
                <a:solidFill>
                  <a:srgbClr val="FFFFFF"/>
                </a:solidFill>
                <a:latin typeface="Chaparral Pro"/>
                <a:cs typeface="Chaparral Pro"/>
              </a:rPr>
              <a:t> </a:t>
            </a:r>
            <a:r>
              <a:rPr sz="3450" dirty="0">
                <a:solidFill>
                  <a:srgbClr val="FFFFFF"/>
                </a:solidFill>
                <a:latin typeface="Chaparral Pro"/>
                <a:cs typeface="Chaparral Pro"/>
              </a:rPr>
              <a:t>go</a:t>
            </a:r>
            <a:r>
              <a:rPr sz="3450" spc="-5" dirty="0">
                <a:solidFill>
                  <a:srgbClr val="FFFFFF"/>
                </a:solidFill>
                <a:latin typeface="Chaparral Pro"/>
                <a:cs typeface="Chaparral Pro"/>
              </a:rPr>
              <a:t> </a:t>
            </a:r>
            <a:r>
              <a:rPr sz="3450" dirty="0">
                <a:solidFill>
                  <a:srgbClr val="FFFFFF"/>
                </a:solidFill>
                <a:latin typeface="Chaparral Pro"/>
                <a:cs typeface="Chaparral Pro"/>
              </a:rPr>
              <a:t>alcohol</a:t>
            </a:r>
            <a:r>
              <a:rPr sz="3450" spc="-5" dirty="0">
                <a:solidFill>
                  <a:srgbClr val="FFFFFF"/>
                </a:solidFill>
                <a:latin typeface="Chaparral Pro"/>
                <a:cs typeface="Chaparral Pro"/>
              </a:rPr>
              <a:t> </a:t>
            </a:r>
            <a:r>
              <a:rPr sz="3450" spc="-20" dirty="0">
                <a:solidFill>
                  <a:srgbClr val="FFFFFF"/>
                </a:solidFill>
                <a:latin typeface="Chaparral Pro"/>
                <a:cs typeface="Chaparral Pro"/>
              </a:rPr>
              <a:t>free </a:t>
            </a:r>
            <a:r>
              <a:rPr sz="3450" dirty="0">
                <a:solidFill>
                  <a:srgbClr val="FFFFFF"/>
                </a:solidFill>
                <a:latin typeface="Chaparral Pro"/>
                <a:cs typeface="Chaparral Pro"/>
              </a:rPr>
              <a:t>during</a:t>
            </a:r>
            <a:r>
              <a:rPr sz="3450" spc="-30" dirty="0">
                <a:solidFill>
                  <a:srgbClr val="FFFFFF"/>
                </a:solidFill>
                <a:latin typeface="Chaparral Pro"/>
                <a:cs typeface="Chaparral Pro"/>
              </a:rPr>
              <a:t> </a:t>
            </a:r>
            <a:r>
              <a:rPr sz="3450" dirty="0">
                <a:solidFill>
                  <a:srgbClr val="FFFFFF"/>
                </a:solidFill>
                <a:latin typeface="Chaparral Pro"/>
                <a:cs typeface="Chaparral Pro"/>
              </a:rPr>
              <a:t>pregnancy,</a:t>
            </a:r>
            <a:r>
              <a:rPr sz="3450" spc="-30" dirty="0">
                <a:solidFill>
                  <a:srgbClr val="FFFFFF"/>
                </a:solidFill>
                <a:latin typeface="Chaparral Pro"/>
                <a:cs typeface="Chaparral Pro"/>
              </a:rPr>
              <a:t> </a:t>
            </a:r>
            <a:r>
              <a:rPr sz="3450" spc="-10" dirty="0">
                <a:solidFill>
                  <a:srgbClr val="FFFFFF"/>
                </a:solidFill>
                <a:latin typeface="Chaparral Pro"/>
                <a:cs typeface="Chaparral Pro"/>
              </a:rPr>
              <a:t>visit: </a:t>
            </a:r>
            <a:r>
              <a:rPr sz="3450" b="1" spc="-10" dirty="0" err="1">
                <a:solidFill>
                  <a:srgbClr val="F05CA1"/>
                </a:solidFill>
                <a:latin typeface="Chaparral Pro"/>
                <a:cs typeface="Chaparral Pro"/>
              </a:rPr>
              <a:t>drymester.org.uk</a:t>
            </a:r>
            <a:r>
              <a:rPr sz="3450" b="1" spc="-10" dirty="0">
                <a:solidFill>
                  <a:srgbClr val="F05CA1"/>
                </a:solidFill>
                <a:latin typeface="Chaparral Pro"/>
                <a:cs typeface="Chaparral Pro"/>
              </a:rPr>
              <a:t>/he</a:t>
            </a:r>
            <a:endParaRPr sz="3450" dirty="0">
              <a:latin typeface="Chaparral Pro"/>
              <a:cs typeface="Chaparral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27966"/>
            <a:ext cx="19266535" cy="10452735"/>
          </a:xfrm>
          <a:custGeom>
            <a:avLst/>
            <a:gdLst/>
            <a:ahLst/>
            <a:cxnLst/>
            <a:rect l="l" t="t" r="r" b="b"/>
            <a:pathLst>
              <a:path w="19266535" h="10452735">
                <a:moveTo>
                  <a:pt x="19266429" y="0"/>
                </a:moveTo>
                <a:lnTo>
                  <a:pt x="0" y="0"/>
                </a:lnTo>
                <a:lnTo>
                  <a:pt x="0" y="10452624"/>
                </a:lnTo>
                <a:lnTo>
                  <a:pt x="19266429" y="10452624"/>
                </a:lnTo>
                <a:lnTo>
                  <a:pt x="19266429" y="0"/>
                </a:lnTo>
                <a:close/>
              </a:path>
            </a:pathLst>
          </a:custGeom>
          <a:solidFill>
            <a:srgbClr val="F05CA1"/>
          </a:solidFill>
        </p:spPr>
        <p:txBody>
          <a:bodyPr wrap="square" lIns="0" tIns="0" rIns="0" bIns="0" rtlCol="0"/>
          <a:lstStyle/>
          <a:p>
            <a:endParaRPr/>
          </a:p>
        </p:txBody>
      </p:sp>
      <p:pic>
        <p:nvPicPr>
          <p:cNvPr id="3" name="object 3"/>
          <p:cNvPicPr/>
          <p:nvPr/>
        </p:nvPicPr>
        <p:blipFill>
          <a:blip r:embed="rId3" cstate="print"/>
          <a:stretch>
            <a:fillRect/>
          </a:stretch>
        </p:blipFill>
        <p:spPr>
          <a:xfrm>
            <a:off x="10224547" y="8506452"/>
            <a:ext cx="2650756" cy="1611689"/>
          </a:xfrm>
          <a:prstGeom prst="rect">
            <a:avLst/>
          </a:prstGeom>
        </p:spPr>
      </p:pic>
      <p:pic>
        <p:nvPicPr>
          <p:cNvPr id="4" name="object 4"/>
          <p:cNvPicPr/>
          <p:nvPr/>
        </p:nvPicPr>
        <p:blipFill>
          <a:blip r:embed="rId4" cstate="print"/>
          <a:stretch>
            <a:fillRect/>
          </a:stretch>
        </p:blipFill>
        <p:spPr>
          <a:xfrm>
            <a:off x="7511901" y="8795739"/>
            <a:ext cx="2477513" cy="1197894"/>
          </a:xfrm>
          <a:prstGeom prst="rect">
            <a:avLst/>
          </a:prstGeom>
        </p:spPr>
      </p:pic>
      <p:sp>
        <p:nvSpPr>
          <p:cNvPr id="5" name="object 5"/>
          <p:cNvSpPr txBox="1"/>
          <p:nvPr/>
        </p:nvSpPr>
        <p:spPr>
          <a:xfrm>
            <a:off x="5687983" y="5354230"/>
            <a:ext cx="8727440" cy="1885314"/>
          </a:xfrm>
          <a:prstGeom prst="rect">
            <a:avLst/>
          </a:prstGeom>
        </p:spPr>
        <p:txBody>
          <a:bodyPr vert="horz" wrap="square" lIns="0" tIns="12700" rIns="0" bIns="0" rtlCol="0">
            <a:spAutoFit/>
          </a:bodyPr>
          <a:lstStyle/>
          <a:p>
            <a:pPr marL="201295">
              <a:lnSpc>
                <a:spcPct val="100000"/>
              </a:lnSpc>
              <a:spcBef>
                <a:spcPts val="100"/>
              </a:spcBef>
            </a:pPr>
            <a:r>
              <a:rPr sz="6100" dirty="0">
                <a:solidFill>
                  <a:srgbClr val="122145"/>
                </a:solidFill>
                <a:latin typeface="DIN2014-Light"/>
                <a:cs typeface="DIN2014-Light"/>
              </a:rPr>
              <a:t>For</a:t>
            </a:r>
            <a:r>
              <a:rPr sz="6100" spc="-100" dirty="0">
                <a:solidFill>
                  <a:srgbClr val="122145"/>
                </a:solidFill>
                <a:latin typeface="DIN2014-Light"/>
                <a:cs typeface="DIN2014-Light"/>
              </a:rPr>
              <a:t> </a:t>
            </a:r>
            <a:r>
              <a:rPr sz="6100" dirty="0">
                <a:solidFill>
                  <a:srgbClr val="122145"/>
                </a:solidFill>
                <a:latin typeface="DIN2014-Light"/>
                <a:cs typeface="DIN2014-Light"/>
              </a:rPr>
              <a:t>more</a:t>
            </a:r>
            <a:r>
              <a:rPr sz="6100" spc="-100" dirty="0">
                <a:solidFill>
                  <a:srgbClr val="122145"/>
                </a:solidFill>
                <a:latin typeface="DIN2014-Light"/>
                <a:cs typeface="DIN2014-Light"/>
              </a:rPr>
              <a:t> </a:t>
            </a:r>
            <a:r>
              <a:rPr sz="6100" dirty="0">
                <a:solidFill>
                  <a:srgbClr val="122145"/>
                </a:solidFill>
                <a:latin typeface="DIN2014-Light"/>
                <a:cs typeface="DIN2014-Light"/>
              </a:rPr>
              <a:t>information</a:t>
            </a:r>
            <a:r>
              <a:rPr sz="6100" spc="-95" dirty="0">
                <a:solidFill>
                  <a:srgbClr val="122145"/>
                </a:solidFill>
                <a:latin typeface="DIN2014-Light"/>
                <a:cs typeface="DIN2014-Light"/>
              </a:rPr>
              <a:t> </a:t>
            </a:r>
            <a:r>
              <a:rPr sz="6100" spc="-10" dirty="0">
                <a:solidFill>
                  <a:srgbClr val="122145"/>
                </a:solidFill>
                <a:latin typeface="DIN2014-Light"/>
                <a:cs typeface="DIN2014-Light"/>
              </a:rPr>
              <a:t>visit</a:t>
            </a:r>
            <a:endParaRPr sz="6100" dirty="0">
              <a:latin typeface="DIN2014-Light"/>
              <a:cs typeface="DIN2014-Light"/>
            </a:endParaRPr>
          </a:p>
          <a:p>
            <a:pPr marL="12700">
              <a:lnSpc>
                <a:spcPct val="100000"/>
              </a:lnSpc>
            </a:pPr>
            <a:r>
              <a:rPr sz="6100" b="1" spc="-25" dirty="0">
                <a:solidFill>
                  <a:srgbClr val="FFFFFF"/>
                </a:solidFill>
                <a:latin typeface="DIN 2014 Bold"/>
                <a:cs typeface="DIN 2014 Bold"/>
                <a:hlinkClick r:id="rId5"/>
              </a:rPr>
              <a:t>www.drymester.org.uk/he</a:t>
            </a:r>
            <a:endParaRPr sz="6100" dirty="0">
              <a:latin typeface="DIN 2014"/>
              <a:cs typeface="DIN 2014"/>
            </a:endParaRPr>
          </a:p>
        </p:txBody>
      </p:sp>
      <p:grpSp>
        <p:nvGrpSpPr>
          <p:cNvPr id="20" name="Group 19">
            <a:extLst>
              <a:ext uri="{FF2B5EF4-FFF2-40B4-BE49-F238E27FC236}">
                <a16:creationId xmlns:a16="http://schemas.microsoft.com/office/drawing/2014/main" id="{D8B108E8-A160-23BA-EFE4-956D1E8B5C4E}"/>
              </a:ext>
            </a:extLst>
          </p:cNvPr>
          <p:cNvGrpSpPr/>
          <p:nvPr/>
        </p:nvGrpSpPr>
        <p:grpSpPr>
          <a:xfrm>
            <a:off x="4360481" y="2765611"/>
            <a:ext cx="8891078" cy="1028702"/>
            <a:chOff x="4360481" y="2765611"/>
            <a:chExt cx="8891078" cy="1028702"/>
          </a:xfrm>
        </p:grpSpPr>
        <p:sp>
          <p:nvSpPr>
            <p:cNvPr id="6" name="object 6"/>
            <p:cNvSpPr/>
            <p:nvPr/>
          </p:nvSpPr>
          <p:spPr>
            <a:xfrm>
              <a:off x="4360481" y="2765611"/>
              <a:ext cx="828675" cy="1020444"/>
            </a:xfrm>
            <a:custGeom>
              <a:avLst/>
              <a:gdLst/>
              <a:ahLst/>
              <a:cxnLst/>
              <a:rect l="l" t="t" r="r" b="b"/>
              <a:pathLst>
                <a:path w="828675" h="1020445">
                  <a:moveTo>
                    <a:pt x="292692" y="750186"/>
                  </a:moveTo>
                  <a:lnTo>
                    <a:pt x="98049" y="750186"/>
                  </a:lnTo>
                  <a:lnTo>
                    <a:pt x="55401" y="1020115"/>
                  </a:lnTo>
                  <a:lnTo>
                    <a:pt x="250076" y="1020115"/>
                  </a:lnTo>
                  <a:lnTo>
                    <a:pt x="292692" y="750186"/>
                  </a:lnTo>
                  <a:close/>
                </a:path>
                <a:path w="828675" h="1020445">
                  <a:moveTo>
                    <a:pt x="650755" y="750186"/>
                  </a:moveTo>
                  <a:lnTo>
                    <a:pt x="457525" y="750186"/>
                  </a:lnTo>
                  <a:lnTo>
                    <a:pt x="413474" y="1020115"/>
                  </a:lnTo>
                  <a:lnTo>
                    <a:pt x="608107" y="1020115"/>
                  </a:lnTo>
                  <a:lnTo>
                    <a:pt x="650755" y="750186"/>
                  </a:lnTo>
                  <a:close/>
                </a:path>
                <a:path w="828675" h="1020445">
                  <a:moveTo>
                    <a:pt x="777190" y="576851"/>
                  </a:moveTo>
                  <a:lnTo>
                    <a:pt x="0" y="576851"/>
                  </a:lnTo>
                  <a:lnTo>
                    <a:pt x="0" y="750186"/>
                  </a:lnTo>
                  <a:lnTo>
                    <a:pt x="777190" y="750186"/>
                  </a:lnTo>
                  <a:lnTo>
                    <a:pt x="777190" y="576851"/>
                  </a:lnTo>
                  <a:close/>
                </a:path>
                <a:path w="828675" h="1020445">
                  <a:moveTo>
                    <a:pt x="343853" y="423390"/>
                  </a:moveTo>
                  <a:lnTo>
                    <a:pt x="149210" y="423390"/>
                  </a:lnTo>
                  <a:lnTo>
                    <a:pt x="126467" y="576851"/>
                  </a:lnTo>
                  <a:lnTo>
                    <a:pt x="319697" y="576851"/>
                  </a:lnTo>
                  <a:lnTo>
                    <a:pt x="343853" y="423390"/>
                  </a:lnTo>
                  <a:close/>
                </a:path>
                <a:path w="828675" h="1020445">
                  <a:moveTo>
                    <a:pt x="701915" y="423390"/>
                  </a:moveTo>
                  <a:lnTo>
                    <a:pt x="507251" y="423390"/>
                  </a:lnTo>
                  <a:lnTo>
                    <a:pt x="484508" y="576851"/>
                  </a:lnTo>
                  <a:lnTo>
                    <a:pt x="679152" y="576851"/>
                  </a:lnTo>
                  <a:lnTo>
                    <a:pt x="701915" y="423390"/>
                  </a:lnTo>
                  <a:close/>
                </a:path>
                <a:path w="828675" h="1020445">
                  <a:moveTo>
                    <a:pt x="828351" y="251447"/>
                  </a:moveTo>
                  <a:lnTo>
                    <a:pt x="49736" y="251447"/>
                  </a:lnTo>
                  <a:lnTo>
                    <a:pt x="49736" y="423390"/>
                  </a:lnTo>
                  <a:lnTo>
                    <a:pt x="828351" y="423390"/>
                  </a:lnTo>
                  <a:lnTo>
                    <a:pt x="828351" y="251447"/>
                  </a:lnTo>
                  <a:close/>
                </a:path>
                <a:path w="828675" h="1020445">
                  <a:moveTo>
                    <a:pt x="410636" y="0"/>
                  </a:moveTo>
                  <a:lnTo>
                    <a:pt x="215972" y="0"/>
                  </a:lnTo>
                  <a:lnTo>
                    <a:pt x="176204" y="251447"/>
                  </a:lnTo>
                  <a:lnTo>
                    <a:pt x="370857" y="251447"/>
                  </a:lnTo>
                  <a:lnTo>
                    <a:pt x="410636" y="0"/>
                  </a:lnTo>
                  <a:close/>
                </a:path>
                <a:path w="828675" h="1020445">
                  <a:moveTo>
                    <a:pt x="768646" y="0"/>
                  </a:moveTo>
                  <a:lnTo>
                    <a:pt x="575448" y="0"/>
                  </a:lnTo>
                  <a:lnTo>
                    <a:pt x="535638" y="251447"/>
                  </a:lnTo>
                  <a:lnTo>
                    <a:pt x="730302" y="251447"/>
                  </a:lnTo>
                  <a:lnTo>
                    <a:pt x="768646" y="0"/>
                  </a:lnTo>
                  <a:close/>
                </a:path>
              </a:pathLst>
            </a:custGeom>
            <a:solidFill>
              <a:srgbClr val="FFFFFF"/>
            </a:solidFill>
          </p:spPr>
          <p:txBody>
            <a:bodyPr wrap="square" lIns="0" tIns="0" rIns="0" bIns="0" rtlCol="0"/>
            <a:lstStyle/>
            <a:p>
              <a:endParaRPr/>
            </a:p>
          </p:txBody>
        </p:sp>
        <p:sp>
          <p:nvSpPr>
            <p:cNvPr id="7" name="object 7"/>
            <p:cNvSpPr/>
            <p:nvPr/>
          </p:nvSpPr>
          <p:spPr>
            <a:xfrm>
              <a:off x="5364962" y="2774107"/>
              <a:ext cx="735330" cy="1012190"/>
            </a:xfrm>
            <a:custGeom>
              <a:avLst/>
              <a:gdLst/>
              <a:ahLst/>
              <a:cxnLst/>
              <a:rect l="l" t="t" r="r" b="b"/>
              <a:pathLst>
                <a:path w="735329" h="1012189">
                  <a:moveTo>
                    <a:pt x="365151" y="0"/>
                  </a:moveTo>
                  <a:lnTo>
                    <a:pt x="0" y="0"/>
                  </a:lnTo>
                  <a:lnTo>
                    <a:pt x="0" y="1011634"/>
                  </a:lnTo>
                  <a:lnTo>
                    <a:pt x="365151" y="1011634"/>
                  </a:lnTo>
                  <a:lnTo>
                    <a:pt x="416802" y="1009113"/>
                  </a:lnTo>
                  <a:lnTo>
                    <a:pt x="466287" y="1001421"/>
                  </a:lnTo>
                  <a:lnTo>
                    <a:pt x="513089" y="988362"/>
                  </a:lnTo>
                  <a:lnTo>
                    <a:pt x="556693" y="969739"/>
                  </a:lnTo>
                  <a:lnTo>
                    <a:pt x="596586" y="945357"/>
                  </a:lnTo>
                  <a:lnTo>
                    <a:pt x="632253" y="915019"/>
                  </a:lnTo>
                  <a:lnTo>
                    <a:pt x="665703" y="875904"/>
                  </a:lnTo>
                  <a:lnTo>
                    <a:pt x="690426" y="835471"/>
                  </a:lnTo>
                  <a:lnTo>
                    <a:pt x="197501" y="835471"/>
                  </a:lnTo>
                  <a:lnTo>
                    <a:pt x="197501" y="176204"/>
                  </a:lnTo>
                  <a:lnTo>
                    <a:pt x="691080" y="176204"/>
                  </a:lnTo>
                  <a:lnTo>
                    <a:pt x="691013" y="176048"/>
                  </a:lnTo>
                  <a:lnTo>
                    <a:pt x="665703" y="135437"/>
                  </a:lnTo>
                  <a:lnTo>
                    <a:pt x="632253" y="96614"/>
                  </a:lnTo>
                  <a:lnTo>
                    <a:pt x="596586" y="66280"/>
                  </a:lnTo>
                  <a:lnTo>
                    <a:pt x="556693" y="41899"/>
                  </a:lnTo>
                  <a:lnTo>
                    <a:pt x="513089" y="23275"/>
                  </a:lnTo>
                  <a:lnTo>
                    <a:pt x="466287" y="10214"/>
                  </a:lnTo>
                  <a:lnTo>
                    <a:pt x="416802" y="2521"/>
                  </a:lnTo>
                  <a:lnTo>
                    <a:pt x="365151" y="0"/>
                  </a:lnTo>
                  <a:close/>
                </a:path>
                <a:path w="735329" h="1012189">
                  <a:moveTo>
                    <a:pt x="691080" y="176204"/>
                  </a:moveTo>
                  <a:lnTo>
                    <a:pt x="346680" y="176204"/>
                  </a:lnTo>
                  <a:lnTo>
                    <a:pt x="393742" y="180175"/>
                  </a:lnTo>
                  <a:lnTo>
                    <a:pt x="433345" y="192004"/>
                  </a:lnTo>
                  <a:lnTo>
                    <a:pt x="466560" y="211560"/>
                  </a:lnTo>
                  <a:lnTo>
                    <a:pt x="494456" y="238715"/>
                  </a:lnTo>
                  <a:lnTo>
                    <a:pt x="525415" y="306684"/>
                  </a:lnTo>
                  <a:lnTo>
                    <a:pt x="532710" y="355849"/>
                  </a:lnTo>
                  <a:lnTo>
                    <a:pt x="536186" y="419677"/>
                  </a:lnTo>
                  <a:lnTo>
                    <a:pt x="537072" y="501576"/>
                  </a:lnTo>
                  <a:lnTo>
                    <a:pt x="536481" y="571790"/>
                  </a:lnTo>
                  <a:lnTo>
                    <a:pt x="534233" y="630011"/>
                  </a:lnTo>
                  <a:lnTo>
                    <a:pt x="529617" y="677738"/>
                  </a:lnTo>
                  <a:lnTo>
                    <a:pt x="521923" y="716471"/>
                  </a:lnTo>
                  <a:lnTo>
                    <a:pt x="494456" y="772950"/>
                  </a:lnTo>
                  <a:lnTo>
                    <a:pt x="466560" y="800092"/>
                  </a:lnTo>
                  <a:lnTo>
                    <a:pt x="433345" y="819654"/>
                  </a:lnTo>
                  <a:lnTo>
                    <a:pt x="393742" y="831494"/>
                  </a:lnTo>
                  <a:lnTo>
                    <a:pt x="346680" y="835471"/>
                  </a:lnTo>
                  <a:lnTo>
                    <a:pt x="690426" y="835471"/>
                  </a:lnTo>
                  <a:lnTo>
                    <a:pt x="709306" y="791086"/>
                  </a:lnTo>
                  <a:lnTo>
                    <a:pt x="721704" y="745873"/>
                  </a:lnTo>
                  <a:lnTo>
                    <a:pt x="729331" y="699117"/>
                  </a:lnTo>
                  <a:lnTo>
                    <a:pt x="733309" y="651065"/>
                  </a:lnTo>
                  <a:lnTo>
                    <a:pt x="734760" y="601960"/>
                  </a:lnTo>
                  <a:lnTo>
                    <a:pt x="734808" y="552049"/>
                  </a:lnTo>
                  <a:lnTo>
                    <a:pt x="734574" y="501576"/>
                  </a:lnTo>
                  <a:lnTo>
                    <a:pt x="734808" y="451385"/>
                  </a:lnTo>
                  <a:lnTo>
                    <a:pt x="734760" y="402249"/>
                  </a:lnTo>
                  <a:lnTo>
                    <a:pt x="733309" y="354272"/>
                  </a:lnTo>
                  <a:lnTo>
                    <a:pt x="729331" y="307558"/>
                  </a:lnTo>
                  <a:lnTo>
                    <a:pt x="721704" y="262213"/>
                  </a:lnTo>
                  <a:lnTo>
                    <a:pt x="709306" y="218342"/>
                  </a:lnTo>
                  <a:lnTo>
                    <a:pt x="691080" y="176204"/>
                  </a:lnTo>
                  <a:close/>
                </a:path>
              </a:pathLst>
            </a:custGeom>
            <a:solidFill>
              <a:srgbClr val="FFFFFF"/>
            </a:solidFill>
          </p:spPr>
          <p:txBody>
            <a:bodyPr wrap="square" lIns="0" tIns="0" rIns="0" bIns="0" rtlCol="0"/>
            <a:lstStyle/>
            <a:p>
              <a:endParaRPr/>
            </a:p>
          </p:txBody>
        </p:sp>
        <p:sp>
          <p:nvSpPr>
            <p:cNvPr id="8" name="object 8"/>
            <p:cNvSpPr/>
            <p:nvPr/>
          </p:nvSpPr>
          <p:spPr>
            <a:xfrm>
              <a:off x="6291300" y="2774117"/>
              <a:ext cx="1610360" cy="1012190"/>
            </a:xfrm>
            <a:custGeom>
              <a:avLst/>
              <a:gdLst/>
              <a:ahLst/>
              <a:cxnLst/>
              <a:rect l="l" t="t" r="r" b="b"/>
              <a:pathLst>
                <a:path w="1610359" h="1012189">
                  <a:moveTo>
                    <a:pt x="765797" y="1011631"/>
                  </a:moveTo>
                  <a:lnTo>
                    <a:pt x="556818" y="608101"/>
                  </a:lnTo>
                  <a:lnTo>
                    <a:pt x="539902" y="575449"/>
                  </a:lnTo>
                  <a:lnTo>
                    <a:pt x="580999" y="556996"/>
                  </a:lnTo>
                  <a:lnTo>
                    <a:pt x="619391" y="532079"/>
                  </a:lnTo>
                  <a:lnTo>
                    <a:pt x="653757" y="500684"/>
                  </a:lnTo>
                  <a:lnTo>
                    <a:pt x="682790" y="462775"/>
                  </a:lnTo>
                  <a:lnTo>
                    <a:pt x="692581" y="443306"/>
                  </a:lnTo>
                  <a:lnTo>
                    <a:pt x="705154" y="418338"/>
                  </a:lnTo>
                  <a:lnTo>
                    <a:pt x="719531" y="367334"/>
                  </a:lnTo>
                  <a:lnTo>
                    <a:pt x="724623" y="309740"/>
                  </a:lnTo>
                  <a:lnTo>
                    <a:pt x="721626" y="264426"/>
                  </a:lnTo>
                  <a:lnTo>
                    <a:pt x="712736" y="221018"/>
                  </a:lnTo>
                  <a:lnTo>
                    <a:pt x="698131" y="180035"/>
                  </a:lnTo>
                  <a:lnTo>
                    <a:pt x="696099" y="176199"/>
                  </a:lnTo>
                  <a:lnTo>
                    <a:pt x="677989" y="141973"/>
                  </a:lnTo>
                  <a:lnTo>
                    <a:pt x="652487" y="107340"/>
                  </a:lnTo>
                  <a:lnTo>
                    <a:pt x="621779" y="76657"/>
                  </a:lnTo>
                  <a:lnTo>
                    <a:pt x="586054" y="50406"/>
                  </a:lnTo>
                  <a:lnTo>
                    <a:pt x="545490" y="29108"/>
                  </a:lnTo>
                  <a:lnTo>
                    <a:pt x="527126" y="22682"/>
                  </a:lnTo>
                  <a:lnTo>
                    <a:pt x="527126" y="309740"/>
                  </a:lnTo>
                  <a:lnTo>
                    <a:pt x="520522" y="353644"/>
                  </a:lnTo>
                  <a:lnTo>
                    <a:pt x="501561" y="390512"/>
                  </a:lnTo>
                  <a:lnTo>
                    <a:pt x="471563" y="418795"/>
                  </a:lnTo>
                  <a:lnTo>
                    <a:pt x="431825" y="436918"/>
                  </a:lnTo>
                  <a:lnTo>
                    <a:pt x="383616" y="443306"/>
                  </a:lnTo>
                  <a:lnTo>
                    <a:pt x="197472" y="443306"/>
                  </a:lnTo>
                  <a:lnTo>
                    <a:pt x="197472" y="176199"/>
                  </a:lnTo>
                  <a:lnTo>
                    <a:pt x="383616" y="176199"/>
                  </a:lnTo>
                  <a:lnTo>
                    <a:pt x="431825" y="182587"/>
                  </a:lnTo>
                  <a:lnTo>
                    <a:pt x="471563" y="200698"/>
                  </a:lnTo>
                  <a:lnTo>
                    <a:pt x="501561" y="228981"/>
                  </a:lnTo>
                  <a:lnTo>
                    <a:pt x="520522" y="265849"/>
                  </a:lnTo>
                  <a:lnTo>
                    <a:pt x="527126" y="309740"/>
                  </a:lnTo>
                  <a:lnTo>
                    <a:pt x="527126" y="22682"/>
                  </a:lnTo>
                  <a:lnTo>
                    <a:pt x="500240" y="13271"/>
                  </a:lnTo>
                  <a:lnTo>
                    <a:pt x="450481" y="3403"/>
                  </a:lnTo>
                  <a:lnTo>
                    <a:pt x="396405" y="0"/>
                  </a:lnTo>
                  <a:lnTo>
                    <a:pt x="0" y="0"/>
                  </a:lnTo>
                  <a:lnTo>
                    <a:pt x="0" y="1011631"/>
                  </a:lnTo>
                  <a:lnTo>
                    <a:pt x="197472" y="1011631"/>
                  </a:lnTo>
                  <a:lnTo>
                    <a:pt x="197472" y="608101"/>
                  </a:lnTo>
                  <a:lnTo>
                    <a:pt x="339572" y="608101"/>
                  </a:lnTo>
                  <a:lnTo>
                    <a:pt x="537070" y="1011631"/>
                  </a:lnTo>
                  <a:lnTo>
                    <a:pt x="765797" y="1011631"/>
                  </a:lnTo>
                  <a:close/>
                </a:path>
                <a:path w="1610359" h="1012189">
                  <a:moveTo>
                    <a:pt x="1609737" y="0"/>
                  </a:moveTo>
                  <a:lnTo>
                    <a:pt x="1395171" y="0"/>
                  </a:lnTo>
                  <a:lnTo>
                    <a:pt x="1209052" y="407809"/>
                  </a:lnTo>
                  <a:lnTo>
                    <a:pt x="1020089" y="0"/>
                  </a:lnTo>
                  <a:lnTo>
                    <a:pt x="805535" y="0"/>
                  </a:lnTo>
                  <a:lnTo>
                    <a:pt x="1109599" y="596760"/>
                  </a:lnTo>
                  <a:lnTo>
                    <a:pt x="1109599" y="1011643"/>
                  </a:lnTo>
                  <a:lnTo>
                    <a:pt x="1305661" y="1011643"/>
                  </a:lnTo>
                  <a:lnTo>
                    <a:pt x="1305661" y="596760"/>
                  </a:lnTo>
                  <a:lnTo>
                    <a:pt x="1609737" y="0"/>
                  </a:lnTo>
                  <a:close/>
                </a:path>
              </a:pathLst>
            </a:custGeom>
            <a:solidFill>
              <a:srgbClr val="FFFFFF"/>
            </a:solidFill>
          </p:spPr>
          <p:txBody>
            <a:bodyPr wrap="square" lIns="0" tIns="0" rIns="0" bIns="0" rtlCol="0"/>
            <a:lstStyle/>
            <a:p>
              <a:endParaRPr/>
            </a:p>
          </p:txBody>
        </p:sp>
        <p:sp>
          <p:nvSpPr>
            <p:cNvPr id="9" name="object 9"/>
            <p:cNvSpPr/>
            <p:nvPr/>
          </p:nvSpPr>
          <p:spPr>
            <a:xfrm>
              <a:off x="8013238" y="2774117"/>
              <a:ext cx="916940" cy="1012190"/>
            </a:xfrm>
            <a:custGeom>
              <a:avLst/>
              <a:gdLst/>
              <a:ahLst/>
              <a:cxnLst/>
              <a:rect l="l" t="t" r="r" b="b"/>
              <a:pathLst>
                <a:path w="916940" h="1012189">
                  <a:moveTo>
                    <a:pt x="916422" y="0"/>
                  </a:moveTo>
                  <a:lnTo>
                    <a:pt x="721789" y="0"/>
                  </a:lnTo>
                  <a:lnTo>
                    <a:pt x="458928" y="546999"/>
                  </a:lnTo>
                  <a:lnTo>
                    <a:pt x="194632" y="0"/>
                  </a:lnTo>
                  <a:lnTo>
                    <a:pt x="0" y="0"/>
                  </a:lnTo>
                  <a:lnTo>
                    <a:pt x="0" y="1011634"/>
                  </a:lnTo>
                  <a:lnTo>
                    <a:pt x="197480" y="1011634"/>
                  </a:lnTo>
                  <a:lnTo>
                    <a:pt x="197480" y="421987"/>
                  </a:lnTo>
                  <a:lnTo>
                    <a:pt x="392113" y="805608"/>
                  </a:lnTo>
                  <a:lnTo>
                    <a:pt x="525690" y="805608"/>
                  </a:lnTo>
                  <a:lnTo>
                    <a:pt x="718951" y="421987"/>
                  </a:lnTo>
                  <a:lnTo>
                    <a:pt x="718951" y="1011634"/>
                  </a:lnTo>
                  <a:lnTo>
                    <a:pt x="916422" y="1011634"/>
                  </a:lnTo>
                  <a:lnTo>
                    <a:pt x="916422" y="0"/>
                  </a:lnTo>
                  <a:close/>
                </a:path>
              </a:pathLst>
            </a:custGeom>
            <a:solidFill>
              <a:srgbClr val="FFFFFF"/>
            </a:solidFill>
          </p:spPr>
          <p:txBody>
            <a:bodyPr wrap="square" lIns="0" tIns="0" rIns="0" bIns="0" rtlCol="0"/>
            <a:lstStyle/>
            <a:p>
              <a:endParaRPr/>
            </a:p>
          </p:txBody>
        </p:sp>
        <p:sp>
          <p:nvSpPr>
            <p:cNvPr id="10" name="object 10"/>
            <p:cNvSpPr/>
            <p:nvPr/>
          </p:nvSpPr>
          <p:spPr>
            <a:xfrm>
              <a:off x="9155506" y="2774117"/>
              <a:ext cx="666750" cy="1012190"/>
            </a:xfrm>
            <a:custGeom>
              <a:avLst/>
              <a:gdLst/>
              <a:ahLst/>
              <a:cxnLst/>
              <a:rect l="l" t="t" r="r" b="b"/>
              <a:pathLst>
                <a:path w="666750" h="1012189">
                  <a:moveTo>
                    <a:pt x="666356" y="0"/>
                  </a:moveTo>
                  <a:lnTo>
                    <a:pt x="0" y="0"/>
                  </a:lnTo>
                  <a:lnTo>
                    <a:pt x="0" y="176530"/>
                  </a:lnTo>
                  <a:lnTo>
                    <a:pt x="0" y="414020"/>
                  </a:lnTo>
                  <a:lnTo>
                    <a:pt x="0" y="589280"/>
                  </a:lnTo>
                  <a:lnTo>
                    <a:pt x="0" y="835660"/>
                  </a:lnTo>
                  <a:lnTo>
                    <a:pt x="0" y="1012190"/>
                  </a:lnTo>
                  <a:lnTo>
                    <a:pt x="666356" y="1012190"/>
                  </a:lnTo>
                  <a:lnTo>
                    <a:pt x="666356" y="835660"/>
                  </a:lnTo>
                  <a:lnTo>
                    <a:pt x="197472" y="835660"/>
                  </a:lnTo>
                  <a:lnTo>
                    <a:pt x="197472" y="589280"/>
                  </a:lnTo>
                  <a:lnTo>
                    <a:pt x="596734" y="589280"/>
                  </a:lnTo>
                  <a:lnTo>
                    <a:pt x="596734" y="414020"/>
                  </a:lnTo>
                  <a:lnTo>
                    <a:pt x="197472" y="414020"/>
                  </a:lnTo>
                  <a:lnTo>
                    <a:pt x="197472" y="176530"/>
                  </a:lnTo>
                  <a:lnTo>
                    <a:pt x="666356" y="176530"/>
                  </a:lnTo>
                  <a:lnTo>
                    <a:pt x="666356" y="0"/>
                  </a:lnTo>
                  <a:close/>
                </a:path>
              </a:pathLst>
            </a:custGeom>
            <a:solidFill>
              <a:srgbClr val="FFFFFF"/>
            </a:solidFill>
          </p:spPr>
          <p:txBody>
            <a:bodyPr wrap="square" lIns="0" tIns="0" rIns="0" bIns="0" rtlCol="0"/>
            <a:lstStyle/>
            <a:p>
              <a:endParaRPr/>
            </a:p>
          </p:txBody>
        </p:sp>
        <p:sp>
          <p:nvSpPr>
            <p:cNvPr id="11" name="object 11"/>
            <p:cNvSpPr/>
            <p:nvPr/>
          </p:nvSpPr>
          <p:spPr>
            <a:xfrm>
              <a:off x="9914180" y="2765613"/>
              <a:ext cx="744855" cy="1028700"/>
            </a:xfrm>
            <a:custGeom>
              <a:avLst/>
              <a:gdLst/>
              <a:ahLst/>
              <a:cxnLst/>
              <a:rect l="l" t="t" r="r" b="b"/>
              <a:pathLst>
                <a:path w="744854" h="1028700">
                  <a:moveTo>
                    <a:pt x="392134" y="0"/>
                  </a:moveTo>
                  <a:lnTo>
                    <a:pt x="334616" y="3080"/>
                  </a:lnTo>
                  <a:lnTo>
                    <a:pt x="281541" y="12103"/>
                  </a:lnTo>
                  <a:lnTo>
                    <a:pt x="233127" y="26743"/>
                  </a:lnTo>
                  <a:lnTo>
                    <a:pt x="189592" y="46673"/>
                  </a:lnTo>
                  <a:lnTo>
                    <a:pt x="151154" y="71566"/>
                  </a:lnTo>
                  <a:lnTo>
                    <a:pt x="118031" y="101096"/>
                  </a:lnTo>
                  <a:lnTo>
                    <a:pt x="90442" y="134936"/>
                  </a:lnTo>
                  <a:lnTo>
                    <a:pt x="68604" y="172760"/>
                  </a:lnTo>
                  <a:lnTo>
                    <a:pt x="52735" y="214242"/>
                  </a:lnTo>
                  <a:lnTo>
                    <a:pt x="43054" y="259054"/>
                  </a:lnTo>
                  <a:lnTo>
                    <a:pt x="39778" y="306870"/>
                  </a:lnTo>
                  <a:lnTo>
                    <a:pt x="44309" y="367131"/>
                  </a:lnTo>
                  <a:lnTo>
                    <a:pt x="57898" y="420195"/>
                  </a:lnTo>
                  <a:lnTo>
                    <a:pt x="80542" y="466331"/>
                  </a:lnTo>
                  <a:lnTo>
                    <a:pt x="112237" y="505806"/>
                  </a:lnTo>
                  <a:lnTo>
                    <a:pt x="149876" y="535676"/>
                  </a:lnTo>
                  <a:lnTo>
                    <a:pt x="194833" y="559430"/>
                  </a:lnTo>
                  <a:lnTo>
                    <a:pt x="247511" y="577330"/>
                  </a:lnTo>
                  <a:lnTo>
                    <a:pt x="308315" y="589636"/>
                  </a:lnTo>
                  <a:lnTo>
                    <a:pt x="430510" y="606672"/>
                  </a:lnTo>
                  <a:lnTo>
                    <a:pt x="461480" y="612625"/>
                  </a:lnTo>
                  <a:lnTo>
                    <a:pt x="504231" y="629856"/>
                  </a:lnTo>
                  <a:lnTo>
                    <a:pt x="533896" y="658909"/>
                  </a:lnTo>
                  <a:lnTo>
                    <a:pt x="549404" y="701931"/>
                  </a:lnTo>
                  <a:lnTo>
                    <a:pt x="551292" y="727433"/>
                  </a:lnTo>
                  <a:lnTo>
                    <a:pt x="543855" y="771533"/>
                  </a:lnTo>
                  <a:lnTo>
                    <a:pt x="521821" y="806429"/>
                  </a:lnTo>
                  <a:lnTo>
                    <a:pt x="485602" y="831777"/>
                  </a:lnTo>
                  <a:lnTo>
                    <a:pt x="435611" y="847237"/>
                  </a:lnTo>
                  <a:lnTo>
                    <a:pt x="372260" y="852466"/>
                  </a:lnTo>
                  <a:lnTo>
                    <a:pt x="316973" y="849738"/>
                  </a:lnTo>
                  <a:lnTo>
                    <a:pt x="264143" y="840874"/>
                  </a:lnTo>
                  <a:lnTo>
                    <a:pt x="214517" y="824850"/>
                  </a:lnTo>
                  <a:lnTo>
                    <a:pt x="168843" y="800644"/>
                  </a:lnTo>
                  <a:lnTo>
                    <a:pt x="127870" y="767233"/>
                  </a:lnTo>
                  <a:lnTo>
                    <a:pt x="0" y="895082"/>
                  </a:lnTo>
                  <a:lnTo>
                    <a:pt x="38142" y="929787"/>
                  </a:lnTo>
                  <a:lnTo>
                    <a:pt x="78113" y="958515"/>
                  </a:lnTo>
                  <a:lnTo>
                    <a:pt x="120145" y="981682"/>
                  </a:lnTo>
                  <a:lnTo>
                    <a:pt x="164474" y="999703"/>
                  </a:lnTo>
                  <a:lnTo>
                    <a:pt x="211332" y="1012996"/>
                  </a:lnTo>
                  <a:lnTo>
                    <a:pt x="260953" y="1021975"/>
                  </a:lnTo>
                  <a:lnTo>
                    <a:pt x="313572" y="1027058"/>
                  </a:lnTo>
                  <a:lnTo>
                    <a:pt x="369423" y="1028659"/>
                  </a:lnTo>
                  <a:lnTo>
                    <a:pt x="421275" y="1026365"/>
                  </a:lnTo>
                  <a:lnTo>
                    <a:pt x="470715" y="1019542"/>
                  </a:lnTo>
                  <a:lnTo>
                    <a:pt x="517343" y="1008278"/>
                  </a:lnTo>
                  <a:lnTo>
                    <a:pt x="560760" y="992662"/>
                  </a:lnTo>
                  <a:lnTo>
                    <a:pt x="600565" y="972784"/>
                  </a:lnTo>
                  <a:lnTo>
                    <a:pt x="636360" y="948732"/>
                  </a:lnTo>
                  <a:lnTo>
                    <a:pt x="667744" y="920596"/>
                  </a:lnTo>
                  <a:lnTo>
                    <a:pt x="694318" y="888463"/>
                  </a:lnTo>
                  <a:lnTo>
                    <a:pt x="715683" y="852422"/>
                  </a:lnTo>
                  <a:lnTo>
                    <a:pt x="731438" y="812564"/>
                  </a:lnTo>
                  <a:lnTo>
                    <a:pt x="741184" y="768976"/>
                  </a:lnTo>
                  <a:lnTo>
                    <a:pt x="744521" y="721747"/>
                  </a:lnTo>
                  <a:lnTo>
                    <a:pt x="741576" y="669982"/>
                  </a:lnTo>
                  <a:lnTo>
                    <a:pt x="732558" y="622306"/>
                  </a:lnTo>
                  <a:lnTo>
                    <a:pt x="717195" y="579060"/>
                  </a:lnTo>
                  <a:lnTo>
                    <a:pt x="695215" y="540585"/>
                  </a:lnTo>
                  <a:lnTo>
                    <a:pt x="666346" y="507220"/>
                  </a:lnTo>
                  <a:lnTo>
                    <a:pt x="631170" y="480026"/>
                  </a:lnTo>
                  <a:lnTo>
                    <a:pt x="588398" y="458024"/>
                  </a:lnTo>
                  <a:lnTo>
                    <a:pt x="536300" y="441081"/>
                  </a:lnTo>
                  <a:lnTo>
                    <a:pt x="473147" y="429065"/>
                  </a:lnTo>
                  <a:lnTo>
                    <a:pt x="353790" y="412039"/>
                  </a:lnTo>
                  <a:lnTo>
                    <a:pt x="324550" y="406022"/>
                  </a:lnTo>
                  <a:lnTo>
                    <a:pt x="277260" y="385455"/>
                  </a:lnTo>
                  <a:lnTo>
                    <a:pt x="246367" y="356124"/>
                  </a:lnTo>
                  <a:lnTo>
                    <a:pt x="231830" y="319107"/>
                  </a:lnTo>
                  <a:lnTo>
                    <a:pt x="230160" y="299791"/>
                  </a:lnTo>
                  <a:lnTo>
                    <a:pt x="236322" y="259751"/>
                  </a:lnTo>
                  <a:lnTo>
                    <a:pt x="254897" y="224689"/>
                  </a:lnTo>
                  <a:lnTo>
                    <a:pt x="286022" y="196857"/>
                  </a:lnTo>
                  <a:lnTo>
                    <a:pt x="329831" y="178507"/>
                  </a:lnTo>
                  <a:lnTo>
                    <a:pt x="386459" y="171890"/>
                  </a:lnTo>
                  <a:lnTo>
                    <a:pt x="427540" y="173267"/>
                  </a:lnTo>
                  <a:lnTo>
                    <a:pt x="469915" y="178807"/>
                  </a:lnTo>
                  <a:lnTo>
                    <a:pt x="512495" y="190621"/>
                  </a:lnTo>
                  <a:lnTo>
                    <a:pt x="554189" y="210822"/>
                  </a:lnTo>
                  <a:lnTo>
                    <a:pt x="593908" y="241521"/>
                  </a:lnTo>
                  <a:lnTo>
                    <a:pt x="718941" y="117923"/>
                  </a:lnTo>
                  <a:lnTo>
                    <a:pt x="680851" y="84995"/>
                  </a:lnTo>
                  <a:lnTo>
                    <a:pt x="640602" y="57884"/>
                  </a:lnTo>
                  <a:lnTo>
                    <a:pt x="597770" y="36316"/>
                  </a:lnTo>
                  <a:lnTo>
                    <a:pt x="551931" y="20017"/>
                  </a:lnTo>
                  <a:lnTo>
                    <a:pt x="502662" y="8714"/>
                  </a:lnTo>
                  <a:lnTo>
                    <a:pt x="449537" y="2132"/>
                  </a:lnTo>
                  <a:lnTo>
                    <a:pt x="392134" y="0"/>
                  </a:lnTo>
                  <a:close/>
                </a:path>
              </a:pathLst>
            </a:custGeom>
            <a:solidFill>
              <a:srgbClr val="FFFFFF"/>
            </a:solidFill>
          </p:spPr>
          <p:txBody>
            <a:bodyPr wrap="square" lIns="0" tIns="0" rIns="0" bIns="0" rtlCol="0"/>
            <a:lstStyle/>
            <a:p>
              <a:endParaRPr/>
            </a:p>
          </p:txBody>
        </p:sp>
        <p:sp>
          <p:nvSpPr>
            <p:cNvPr id="12" name="object 12"/>
            <p:cNvSpPr/>
            <p:nvPr/>
          </p:nvSpPr>
          <p:spPr>
            <a:xfrm>
              <a:off x="10759503" y="2774117"/>
              <a:ext cx="726440" cy="1012190"/>
            </a:xfrm>
            <a:custGeom>
              <a:avLst/>
              <a:gdLst/>
              <a:ahLst/>
              <a:cxnLst/>
              <a:rect l="l" t="t" r="r" b="b"/>
              <a:pathLst>
                <a:path w="726440" h="1012189">
                  <a:moveTo>
                    <a:pt x="726059" y="0"/>
                  </a:moveTo>
                  <a:lnTo>
                    <a:pt x="0" y="0"/>
                  </a:lnTo>
                  <a:lnTo>
                    <a:pt x="0" y="176530"/>
                  </a:lnTo>
                  <a:lnTo>
                    <a:pt x="264287" y="176530"/>
                  </a:lnTo>
                  <a:lnTo>
                    <a:pt x="264287" y="1012190"/>
                  </a:lnTo>
                  <a:lnTo>
                    <a:pt x="461759" y="1012190"/>
                  </a:lnTo>
                  <a:lnTo>
                    <a:pt x="461759" y="176530"/>
                  </a:lnTo>
                  <a:lnTo>
                    <a:pt x="726059" y="176530"/>
                  </a:lnTo>
                  <a:lnTo>
                    <a:pt x="726059" y="0"/>
                  </a:lnTo>
                  <a:close/>
                </a:path>
              </a:pathLst>
            </a:custGeom>
            <a:solidFill>
              <a:srgbClr val="FFFFFF"/>
            </a:solidFill>
          </p:spPr>
          <p:txBody>
            <a:bodyPr wrap="square" lIns="0" tIns="0" rIns="0" bIns="0" rtlCol="0"/>
            <a:lstStyle/>
            <a:p>
              <a:endParaRPr/>
            </a:p>
          </p:txBody>
        </p:sp>
        <p:sp>
          <p:nvSpPr>
            <p:cNvPr id="13" name="object 13"/>
            <p:cNvSpPr/>
            <p:nvPr/>
          </p:nvSpPr>
          <p:spPr>
            <a:xfrm>
              <a:off x="11636121" y="2774117"/>
              <a:ext cx="666750" cy="1012190"/>
            </a:xfrm>
            <a:custGeom>
              <a:avLst/>
              <a:gdLst/>
              <a:ahLst/>
              <a:cxnLst/>
              <a:rect l="l" t="t" r="r" b="b"/>
              <a:pathLst>
                <a:path w="666750" h="1012189">
                  <a:moveTo>
                    <a:pt x="666356" y="0"/>
                  </a:moveTo>
                  <a:lnTo>
                    <a:pt x="0" y="0"/>
                  </a:lnTo>
                  <a:lnTo>
                    <a:pt x="0" y="176530"/>
                  </a:lnTo>
                  <a:lnTo>
                    <a:pt x="0" y="414020"/>
                  </a:lnTo>
                  <a:lnTo>
                    <a:pt x="0" y="589280"/>
                  </a:lnTo>
                  <a:lnTo>
                    <a:pt x="0" y="835660"/>
                  </a:lnTo>
                  <a:lnTo>
                    <a:pt x="0" y="1012190"/>
                  </a:lnTo>
                  <a:lnTo>
                    <a:pt x="666356" y="1012190"/>
                  </a:lnTo>
                  <a:lnTo>
                    <a:pt x="666356" y="835660"/>
                  </a:lnTo>
                  <a:lnTo>
                    <a:pt x="197459" y="835660"/>
                  </a:lnTo>
                  <a:lnTo>
                    <a:pt x="197459" y="589280"/>
                  </a:lnTo>
                  <a:lnTo>
                    <a:pt x="596734" y="589280"/>
                  </a:lnTo>
                  <a:lnTo>
                    <a:pt x="596734" y="414020"/>
                  </a:lnTo>
                  <a:lnTo>
                    <a:pt x="197459" y="414020"/>
                  </a:lnTo>
                  <a:lnTo>
                    <a:pt x="197459" y="176530"/>
                  </a:lnTo>
                  <a:lnTo>
                    <a:pt x="666356" y="176530"/>
                  </a:lnTo>
                  <a:lnTo>
                    <a:pt x="666356" y="0"/>
                  </a:lnTo>
                  <a:close/>
                </a:path>
              </a:pathLst>
            </a:custGeom>
            <a:solidFill>
              <a:srgbClr val="FFFFFF"/>
            </a:solidFill>
          </p:spPr>
          <p:txBody>
            <a:bodyPr wrap="square" lIns="0" tIns="0" rIns="0" bIns="0" rtlCol="0"/>
            <a:lstStyle/>
            <a:p>
              <a:endParaRPr/>
            </a:p>
          </p:txBody>
        </p:sp>
        <p:sp>
          <p:nvSpPr>
            <p:cNvPr id="14" name="object 14"/>
            <p:cNvSpPr/>
            <p:nvPr/>
          </p:nvSpPr>
          <p:spPr>
            <a:xfrm>
              <a:off x="12485749" y="2774108"/>
              <a:ext cx="765810" cy="1012190"/>
            </a:xfrm>
            <a:custGeom>
              <a:avLst/>
              <a:gdLst/>
              <a:ahLst/>
              <a:cxnLst/>
              <a:rect l="l" t="t" r="r" b="b"/>
              <a:pathLst>
                <a:path w="765809" h="1012189">
                  <a:moveTo>
                    <a:pt x="396375" y="0"/>
                  </a:moveTo>
                  <a:lnTo>
                    <a:pt x="0" y="0"/>
                  </a:lnTo>
                  <a:lnTo>
                    <a:pt x="0" y="1011634"/>
                  </a:lnTo>
                  <a:lnTo>
                    <a:pt x="197470" y="1011634"/>
                  </a:lnTo>
                  <a:lnTo>
                    <a:pt x="197470" y="608107"/>
                  </a:lnTo>
                  <a:lnTo>
                    <a:pt x="556791" y="608107"/>
                  </a:lnTo>
                  <a:lnTo>
                    <a:pt x="539878" y="575448"/>
                  </a:lnTo>
                  <a:lnTo>
                    <a:pt x="580983" y="556999"/>
                  </a:lnTo>
                  <a:lnTo>
                    <a:pt x="619377" y="532088"/>
                  </a:lnTo>
                  <a:lnTo>
                    <a:pt x="653744" y="500690"/>
                  </a:lnTo>
                  <a:lnTo>
                    <a:pt x="682766" y="462782"/>
                  </a:lnTo>
                  <a:lnTo>
                    <a:pt x="692565" y="443305"/>
                  </a:lnTo>
                  <a:lnTo>
                    <a:pt x="197470" y="443305"/>
                  </a:lnTo>
                  <a:lnTo>
                    <a:pt x="197470" y="176204"/>
                  </a:lnTo>
                  <a:lnTo>
                    <a:pt x="696077" y="176204"/>
                  </a:lnTo>
                  <a:lnTo>
                    <a:pt x="677966" y="141979"/>
                  </a:lnTo>
                  <a:lnTo>
                    <a:pt x="652457" y="107349"/>
                  </a:lnTo>
                  <a:lnTo>
                    <a:pt x="621754" y="76658"/>
                  </a:lnTo>
                  <a:lnTo>
                    <a:pt x="586030" y="50411"/>
                  </a:lnTo>
                  <a:lnTo>
                    <a:pt x="545457" y="29116"/>
                  </a:lnTo>
                  <a:lnTo>
                    <a:pt x="500208" y="13278"/>
                  </a:lnTo>
                  <a:lnTo>
                    <a:pt x="450456" y="3403"/>
                  </a:lnTo>
                  <a:lnTo>
                    <a:pt x="396375" y="0"/>
                  </a:lnTo>
                  <a:close/>
                </a:path>
                <a:path w="765809" h="1012189">
                  <a:moveTo>
                    <a:pt x="556791" y="608107"/>
                  </a:moveTo>
                  <a:lnTo>
                    <a:pt x="339539" y="608107"/>
                  </a:lnTo>
                  <a:lnTo>
                    <a:pt x="537041" y="1011634"/>
                  </a:lnTo>
                  <a:lnTo>
                    <a:pt x="765767" y="1011634"/>
                  </a:lnTo>
                  <a:lnTo>
                    <a:pt x="556791" y="608107"/>
                  </a:lnTo>
                  <a:close/>
                </a:path>
                <a:path w="765809" h="1012189">
                  <a:moveTo>
                    <a:pt x="696077" y="176204"/>
                  </a:moveTo>
                  <a:lnTo>
                    <a:pt x="383590" y="176204"/>
                  </a:lnTo>
                  <a:lnTo>
                    <a:pt x="431803" y="182590"/>
                  </a:lnTo>
                  <a:lnTo>
                    <a:pt x="471553" y="200706"/>
                  </a:lnTo>
                  <a:lnTo>
                    <a:pt x="501546" y="228983"/>
                  </a:lnTo>
                  <a:lnTo>
                    <a:pt x="520491" y="265853"/>
                  </a:lnTo>
                  <a:lnTo>
                    <a:pt x="527093" y="309749"/>
                  </a:lnTo>
                  <a:lnTo>
                    <a:pt x="520491" y="353646"/>
                  </a:lnTo>
                  <a:lnTo>
                    <a:pt x="501546" y="390519"/>
                  </a:lnTo>
                  <a:lnTo>
                    <a:pt x="471553" y="418799"/>
                  </a:lnTo>
                  <a:lnTo>
                    <a:pt x="431803" y="436917"/>
                  </a:lnTo>
                  <a:lnTo>
                    <a:pt x="383590" y="443305"/>
                  </a:lnTo>
                  <a:lnTo>
                    <a:pt x="692565" y="443305"/>
                  </a:lnTo>
                  <a:lnTo>
                    <a:pt x="705126" y="418339"/>
                  </a:lnTo>
                  <a:lnTo>
                    <a:pt x="719509" y="367336"/>
                  </a:lnTo>
                  <a:lnTo>
                    <a:pt x="724595" y="309749"/>
                  </a:lnTo>
                  <a:lnTo>
                    <a:pt x="721594" y="264431"/>
                  </a:lnTo>
                  <a:lnTo>
                    <a:pt x="712707" y="221026"/>
                  </a:lnTo>
                  <a:lnTo>
                    <a:pt x="698107" y="180040"/>
                  </a:lnTo>
                  <a:lnTo>
                    <a:pt x="696077" y="176204"/>
                  </a:lnTo>
                  <a:close/>
                </a:path>
              </a:pathLst>
            </a:custGeom>
            <a:solidFill>
              <a:srgbClr val="FFFFFF"/>
            </a:solidFill>
          </p:spPr>
          <p:txBody>
            <a:bodyPr wrap="square" lIns="0" tIns="0" rIns="0" bIns="0" rtlCol="0"/>
            <a:lstStyle/>
            <a:p>
              <a:endParaRPr/>
            </a:p>
          </p:txBody>
        </p:sp>
      </p:grpSp>
      <p:grpSp>
        <p:nvGrpSpPr>
          <p:cNvPr id="21" name="Group 20">
            <a:extLst>
              <a:ext uri="{FF2B5EF4-FFF2-40B4-BE49-F238E27FC236}">
                <a16:creationId xmlns:a16="http://schemas.microsoft.com/office/drawing/2014/main" id="{C52ACCEE-363E-A9CF-36AA-05D4E3E0EB89}"/>
              </a:ext>
            </a:extLst>
          </p:cNvPr>
          <p:cNvGrpSpPr/>
          <p:nvPr/>
        </p:nvGrpSpPr>
        <p:grpSpPr>
          <a:xfrm>
            <a:off x="13654043" y="2571590"/>
            <a:ext cx="1988185" cy="1988185"/>
            <a:chOff x="13654043" y="2571590"/>
            <a:chExt cx="1988185" cy="1988185"/>
          </a:xfrm>
        </p:grpSpPr>
        <p:sp>
          <p:nvSpPr>
            <p:cNvPr id="16" name="object 16"/>
            <p:cNvSpPr/>
            <p:nvPr/>
          </p:nvSpPr>
          <p:spPr>
            <a:xfrm>
              <a:off x="14246852" y="2776715"/>
              <a:ext cx="802640" cy="1577975"/>
            </a:xfrm>
            <a:custGeom>
              <a:avLst/>
              <a:gdLst/>
              <a:ahLst/>
              <a:cxnLst/>
              <a:rect l="l" t="t" r="r" b="b"/>
              <a:pathLst>
                <a:path w="802640" h="1577975">
                  <a:moveTo>
                    <a:pt x="624092" y="1523063"/>
                  </a:moveTo>
                  <a:lnTo>
                    <a:pt x="178011" y="1523063"/>
                  </a:lnTo>
                  <a:lnTo>
                    <a:pt x="167356" y="1525205"/>
                  </a:lnTo>
                  <a:lnTo>
                    <a:pt x="158637" y="1531041"/>
                  </a:lnTo>
                  <a:lnTo>
                    <a:pt x="152750" y="1539686"/>
                  </a:lnTo>
                  <a:lnTo>
                    <a:pt x="150588" y="1550256"/>
                  </a:lnTo>
                  <a:lnTo>
                    <a:pt x="152750" y="1560831"/>
                  </a:lnTo>
                  <a:lnTo>
                    <a:pt x="158637" y="1569487"/>
                  </a:lnTo>
                  <a:lnTo>
                    <a:pt x="167356" y="1575334"/>
                  </a:lnTo>
                  <a:lnTo>
                    <a:pt x="178011" y="1577480"/>
                  </a:lnTo>
                  <a:lnTo>
                    <a:pt x="624092" y="1577480"/>
                  </a:lnTo>
                  <a:lnTo>
                    <a:pt x="634733" y="1575334"/>
                  </a:lnTo>
                  <a:lnTo>
                    <a:pt x="643442" y="1569487"/>
                  </a:lnTo>
                  <a:lnTo>
                    <a:pt x="649324" y="1560831"/>
                  </a:lnTo>
                  <a:lnTo>
                    <a:pt x="651484" y="1550256"/>
                  </a:lnTo>
                  <a:lnTo>
                    <a:pt x="649324" y="1539686"/>
                  </a:lnTo>
                  <a:lnTo>
                    <a:pt x="643442" y="1531041"/>
                  </a:lnTo>
                  <a:lnTo>
                    <a:pt x="634733" y="1525205"/>
                  </a:lnTo>
                  <a:lnTo>
                    <a:pt x="624092" y="1523063"/>
                  </a:lnTo>
                  <a:close/>
                </a:path>
                <a:path w="802640" h="1577975">
                  <a:moveTo>
                    <a:pt x="671190" y="0"/>
                  </a:moveTo>
                  <a:lnTo>
                    <a:pt x="130924" y="0"/>
                  </a:lnTo>
                  <a:lnTo>
                    <a:pt x="6760" y="579573"/>
                  </a:lnTo>
                  <a:lnTo>
                    <a:pt x="412" y="627759"/>
                  </a:lnTo>
                  <a:lnTo>
                    <a:pt x="0" y="675911"/>
                  </a:lnTo>
                  <a:lnTo>
                    <a:pt x="5402" y="723512"/>
                  </a:lnTo>
                  <a:lnTo>
                    <a:pt x="16499" y="770047"/>
                  </a:lnTo>
                  <a:lnTo>
                    <a:pt x="33170" y="814997"/>
                  </a:lnTo>
                  <a:lnTo>
                    <a:pt x="55293" y="857846"/>
                  </a:lnTo>
                  <a:lnTo>
                    <a:pt x="82747" y="898077"/>
                  </a:lnTo>
                  <a:lnTo>
                    <a:pt x="114949" y="934638"/>
                  </a:lnTo>
                  <a:lnTo>
                    <a:pt x="151055" y="966761"/>
                  </a:lnTo>
                  <a:lnTo>
                    <a:pt x="190593" y="994196"/>
                  </a:lnTo>
                  <a:lnTo>
                    <a:pt x="233093" y="1016690"/>
                  </a:lnTo>
                  <a:lnTo>
                    <a:pt x="278083" y="1033993"/>
                  </a:lnTo>
                  <a:lnTo>
                    <a:pt x="325092" y="1045854"/>
                  </a:lnTo>
                  <a:lnTo>
                    <a:pt x="373649" y="1052020"/>
                  </a:lnTo>
                  <a:lnTo>
                    <a:pt x="373649" y="1523063"/>
                  </a:lnTo>
                  <a:lnTo>
                    <a:pt x="428433" y="1523063"/>
                  </a:lnTo>
                  <a:lnTo>
                    <a:pt x="428433" y="1052020"/>
                  </a:lnTo>
                  <a:lnTo>
                    <a:pt x="477030" y="1045848"/>
                  </a:lnTo>
                  <a:lnTo>
                    <a:pt x="524068" y="1033969"/>
                  </a:lnTo>
                  <a:lnTo>
                    <a:pt x="569079" y="1016635"/>
                  </a:lnTo>
                  <a:lnTo>
                    <a:pt x="601682" y="999349"/>
                  </a:lnTo>
                  <a:lnTo>
                    <a:pt x="387302" y="999349"/>
                  </a:lnTo>
                  <a:lnTo>
                    <a:pt x="341992" y="994629"/>
                  </a:lnTo>
                  <a:lnTo>
                    <a:pt x="297157" y="983861"/>
                  </a:lnTo>
                  <a:lnTo>
                    <a:pt x="253381" y="966912"/>
                  </a:lnTo>
                  <a:lnTo>
                    <a:pt x="212320" y="944277"/>
                  </a:lnTo>
                  <a:lnTo>
                    <a:pt x="175371" y="916890"/>
                  </a:lnTo>
                  <a:lnTo>
                    <a:pt x="142806" y="885282"/>
                  </a:lnTo>
                  <a:lnTo>
                    <a:pt x="114898" y="849985"/>
                  </a:lnTo>
                  <a:lnTo>
                    <a:pt x="91920" y="811530"/>
                  </a:lnTo>
                  <a:lnTo>
                    <a:pt x="74143" y="770449"/>
                  </a:lnTo>
                  <a:lnTo>
                    <a:pt x="61841" y="727273"/>
                  </a:lnTo>
                  <a:lnTo>
                    <a:pt x="55286" y="682535"/>
                  </a:lnTo>
                  <a:lnTo>
                    <a:pt x="54750" y="636765"/>
                  </a:lnTo>
                  <a:lnTo>
                    <a:pt x="60507" y="590495"/>
                  </a:lnTo>
                  <a:lnTo>
                    <a:pt x="79669" y="501576"/>
                  </a:lnTo>
                  <a:lnTo>
                    <a:pt x="385737" y="501576"/>
                  </a:lnTo>
                  <a:lnTo>
                    <a:pt x="401596" y="496686"/>
                  </a:lnTo>
                  <a:lnTo>
                    <a:pt x="445262" y="479025"/>
                  </a:lnTo>
                  <a:lnTo>
                    <a:pt x="465098" y="469986"/>
                  </a:lnTo>
                  <a:lnTo>
                    <a:pt x="257231" y="469986"/>
                  </a:lnTo>
                  <a:lnTo>
                    <a:pt x="200212" y="468587"/>
                  </a:lnTo>
                  <a:lnTo>
                    <a:pt x="151034" y="462728"/>
                  </a:lnTo>
                  <a:lnTo>
                    <a:pt x="113053" y="455328"/>
                  </a:lnTo>
                  <a:lnTo>
                    <a:pt x="89626" y="449305"/>
                  </a:lnTo>
                  <a:lnTo>
                    <a:pt x="175320" y="54417"/>
                  </a:lnTo>
                  <a:lnTo>
                    <a:pt x="682858" y="54417"/>
                  </a:lnTo>
                  <a:lnTo>
                    <a:pt x="671190" y="0"/>
                  </a:lnTo>
                  <a:close/>
                </a:path>
                <a:path w="802640" h="1577975">
                  <a:moveTo>
                    <a:pt x="749926" y="367203"/>
                  </a:moveTo>
                  <a:lnTo>
                    <a:pt x="694226" y="367203"/>
                  </a:lnTo>
                  <a:lnTo>
                    <a:pt x="741313" y="587741"/>
                  </a:lnTo>
                  <a:lnTo>
                    <a:pt x="747727" y="638658"/>
                  </a:lnTo>
                  <a:lnTo>
                    <a:pt x="746393" y="689392"/>
                  </a:lnTo>
                  <a:lnTo>
                    <a:pt x="737600" y="739126"/>
                  </a:lnTo>
                  <a:lnTo>
                    <a:pt x="721554" y="787044"/>
                  </a:lnTo>
                  <a:lnTo>
                    <a:pt x="698459" y="832328"/>
                  </a:lnTo>
                  <a:lnTo>
                    <a:pt x="668520" y="874161"/>
                  </a:lnTo>
                  <a:lnTo>
                    <a:pt x="636298" y="908073"/>
                  </a:lnTo>
                  <a:lnTo>
                    <a:pt x="600449" y="936863"/>
                  </a:lnTo>
                  <a:lnTo>
                    <a:pt x="561559" y="960398"/>
                  </a:lnTo>
                  <a:lnTo>
                    <a:pt x="520214" y="978547"/>
                  </a:lnTo>
                  <a:lnTo>
                    <a:pt x="476998" y="991176"/>
                  </a:lnTo>
                  <a:lnTo>
                    <a:pt x="432499" y="998154"/>
                  </a:lnTo>
                  <a:lnTo>
                    <a:pt x="387302" y="999349"/>
                  </a:lnTo>
                  <a:lnTo>
                    <a:pt x="601682" y="999349"/>
                  </a:lnTo>
                  <a:lnTo>
                    <a:pt x="651138" y="966602"/>
                  </a:lnTo>
                  <a:lnTo>
                    <a:pt x="687247" y="934404"/>
                  </a:lnTo>
                  <a:lnTo>
                    <a:pt x="719450" y="897752"/>
                  </a:lnTo>
                  <a:lnTo>
                    <a:pt x="746914" y="857480"/>
                  </a:lnTo>
                  <a:lnTo>
                    <a:pt x="769038" y="814602"/>
                  </a:lnTo>
                  <a:lnTo>
                    <a:pt x="785701" y="769629"/>
                  </a:lnTo>
                  <a:lnTo>
                    <a:pt x="796781" y="723073"/>
                  </a:lnTo>
                  <a:lnTo>
                    <a:pt x="802158" y="675446"/>
                  </a:lnTo>
                  <a:lnTo>
                    <a:pt x="801708" y="627257"/>
                  </a:lnTo>
                  <a:lnTo>
                    <a:pt x="795385" y="579573"/>
                  </a:lnTo>
                  <a:lnTo>
                    <a:pt x="795343" y="579019"/>
                  </a:lnTo>
                  <a:lnTo>
                    <a:pt x="749926" y="367203"/>
                  </a:lnTo>
                  <a:close/>
                </a:path>
                <a:path w="802640" h="1577975">
                  <a:moveTo>
                    <a:pt x="385737" y="501576"/>
                  </a:moveTo>
                  <a:lnTo>
                    <a:pt x="79669" y="501576"/>
                  </a:lnTo>
                  <a:lnTo>
                    <a:pt x="119775" y="511232"/>
                  </a:lnTo>
                  <a:lnTo>
                    <a:pt x="160403" y="518189"/>
                  </a:lnTo>
                  <a:lnTo>
                    <a:pt x="201414" y="522416"/>
                  </a:lnTo>
                  <a:lnTo>
                    <a:pt x="242669" y="523879"/>
                  </a:lnTo>
                  <a:lnTo>
                    <a:pt x="283182" y="522235"/>
                  </a:lnTo>
                  <a:lnTo>
                    <a:pt x="323338" y="517142"/>
                  </a:lnTo>
                  <a:lnTo>
                    <a:pt x="362892" y="508620"/>
                  </a:lnTo>
                  <a:lnTo>
                    <a:pt x="385737" y="501576"/>
                  </a:lnTo>
                  <a:close/>
                </a:path>
                <a:path w="802640" h="1577975">
                  <a:moveTo>
                    <a:pt x="682858" y="54417"/>
                  </a:moveTo>
                  <a:lnTo>
                    <a:pt x="626783" y="54417"/>
                  </a:lnTo>
                  <a:lnTo>
                    <a:pt x="681577" y="316597"/>
                  </a:lnTo>
                  <a:lnTo>
                    <a:pt x="647440" y="320856"/>
                  </a:lnTo>
                  <a:lnTo>
                    <a:pt x="613857" y="332488"/>
                  </a:lnTo>
                  <a:lnTo>
                    <a:pt x="579347" y="349776"/>
                  </a:lnTo>
                  <a:lnTo>
                    <a:pt x="542429" y="371004"/>
                  </a:lnTo>
                  <a:lnTo>
                    <a:pt x="503503" y="392848"/>
                  </a:lnTo>
                  <a:lnTo>
                    <a:pt x="463637" y="412945"/>
                  </a:lnTo>
                  <a:lnTo>
                    <a:pt x="422902" y="431251"/>
                  </a:lnTo>
                  <a:lnTo>
                    <a:pt x="381366" y="447724"/>
                  </a:lnTo>
                  <a:lnTo>
                    <a:pt x="318735" y="464004"/>
                  </a:lnTo>
                  <a:lnTo>
                    <a:pt x="257231" y="469986"/>
                  </a:lnTo>
                  <a:lnTo>
                    <a:pt x="465098" y="469986"/>
                  </a:lnTo>
                  <a:lnTo>
                    <a:pt x="488067" y="459518"/>
                  </a:lnTo>
                  <a:lnTo>
                    <a:pt x="529966" y="438195"/>
                  </a:lnTo>
                  <a:lnTo>
                    <a:pt x="604373" y="396398"/>
                  </a:lnTo>
                  <a:lnTo>
                    <a:pt x="634106" y="381795"/>
                  </a:lnTo>
                  <a:lnTo>
                    <a:pt x="661277" y="372292"/>
                  </a:lnTo>
                  <a:lnTo>
                    <a:pt x="687053" y="368899"/>
                  </a:lnTo>
                  <a:lnTo>
                    <a:pt x="689598" y="368669"/>
                  </a:lnTo>
                  <a:lnTo>
                    <a:pt x="691964" y="368145"/>
                  </a:lnTo>
                  <a:lnTo>
                    <a:pt x="694226" y="367203"/>
                  </a:lnTo>
                  <a:lnTo>
                    <a:pt x="749926" y="367203"/>
                  </a:lnTo>
                  <a:lnTo>
                    <a:pt x="682858" y="54417"/>
                  </a:lnTo>
                  <a:close/>
                </a:path>
              </a:pathLst>
            </a:custGeom>
            <a:solidFill>
              <a:srgbClr val="1D2344"/>
            </a:solidFill>
          </p:spPr>
          <p:txBody>
            <a:bodyPr wrap="square" lIns="0" tIns="0" rIns="0" bIns="0" rtlCol="0"/>
            <a:lstStyle/>
            <a:p>
              <a:endParaRPr/>
            </a:p>
          </p:txBody>
        </p:sp>
        <p:sp>
          <p:nvSpPr>
            <p:cNvPr id="17" name="object 17"/>
            <p:cNvSpPr/>
            <p:nvPr/>
          </p:nvSpPr>
          <p:spPr>
            <a:xfrm>
              <a:off x="13654043" y="2571590"/>
              <a:ext cx="1988185" cy="1988185"/>
            </a:xfrm>
            <a:custGeom>
              <a:avLst/>
              <a:gdLst/>
              <a:ahLst/>
              <a:cxnLst/>
              <a:rect l="l" t="t" r="r" b="b"/>
              <a:pathLst>
                <a:path w="1988184" h="1988185">
                  <a:moveTo>
                    <a:pt x="1987761" y="993865"/>
                  </a:moveTo>
                  <a:lnTo>
                    <a:pt x="1986615" y="1042018"/>
                  </a:lnTo>
                  <a:lnTo>
                    <a:pt x="1983211" y="1089580"/>
                  </a:lnTo>
                  <a:lnTo>
                    <a:pt x="1977602" y="1136499"/>
                  </a:lnTo>
                  <a:lnTo>
                    <a:pt x="1969840" y="1182721"/>
                  </a:lnTo>
                  <a:lnTo>
                    <a:pt x="1959976" y="1228197"/>
                  </a:lnTo>
                  <a:lnTo>
                    <a:pt x="1948064" y="1272872"/>
                  </a:lnTo>
                  <a:lnTo>
                    <a:pt x="1934154" y="1316696"/>
                  </a:lnTo>
                  <a:lnTo>
                    <a:pt x="1918298" y="1359616"/>
                  </a:lnTo>
                  <a:lnTo>
                    <a:pt x="1900550" y="1401580"/>
                  </a:lnTo>
                  <a:lnTo>
                    <a:pt x="1880961" y="1442536"/>
                  </a:lnTo>
                  <a:lnTo>
                    <a:pt x="1859583" y="1482432"/>
                  </a:lnTo>
                  <a:lnTo>
                    <a:pt x="1836468" y="1521216"/>
                  </a:lnTo>
                  <a:lnTo>
                    <a:pt x="1811669" y="1558836"/>
                  </a:lnTo>
                  <a:lnTo>
                    <a:pt x="1785236" y="1595240"/>
                  </a:lnTo>
                  <a:lnTo>
                    <a:pt x="1757224" y="1630375"/>
                  </a:lnTo>
                  <a:lnTo>
                    <a:pt x="1727682" y="1664190"/>
                  </a:lnTo>
                  <a:lnTo>
                    <a:pt x="1696664" y="1696632"/>
                  </a:lnTo>
                  <a:lnTo>
                    <a:pt x="1664221" y="1727651"/>
                  </a:lnTo>
                  <a:lnTo>
                    <a:pt x="1630406" y="1757192"/>
                  </a:lnTo>
                  <a:lnTo>
                    <a:pt x="1595271" y="1785205"/>
                  </a:lnTo>
                  <a:lnTo>
                    <a:pt x="1558867" y="1811637"/>
                  </a:lnTo>
                  <a:lnTo>
                    <a:pt x="1521248" y="1836437"/>
                  </a:lnTo>
                  <a:lnTo>
                    <a:pt x="1482464" y="1859552"/>
                  </a:lnTo>
                  <a:lnTo>
                    <a:pt x="1442567" y="1880930"/>
                  </a:lnTo>
                  <a:lnTo>
                    <a:pt x="1401611" y="1900519"/>
                  </a:lnTo>
                  <a:lnTo>
                    <a:pt x="1359647" y="1918267"/>
                  </a:lnTo>
                  <a:lnTo>
                    <a:pt x="1316727" y="1934122"/>
                  </a:lnTo>
                  <a:lnTo>
                    <a:pt x="1272904" y="1948032"/>
                  </a:lnTo>
                  <a:lnTo>
                    <a:pt x="1228228" y="1959945"/>
                  </a:lnTo>
                  <a:lnTo>
                    <a:pt x="1182753" y="1969809"/>
                  </a:lnTo>
                  <a:lnTo>
                    <a:pt x="1136530" y="1977571"/>
                  </a:lnTo>
                  <a:lnTo>
                    <a:pt x="1089611" y="1983180"/>
                  </a:lnTo>
                  <a:lnTo>
                    <a:pt x="1042049" y="1986583"/>
                  </a:lnTo>
                  <a:lnTo>
                    <a:pt x="993896" y="1987730"/>
                  </a:lnTo>
                  <a:lnTo>
                    <a:pt x="945742" y="1986583"/>
                  </a:lnTo>
                  <a:lnTo>
                    <a:pt x="898180" y="1983180"/>
                  </a:lnTo>
                  <a:lnTo>
                    <a:pt x="851261" y="1977571"/>
                  </a:lnTo>
                  <a:lnTo>
                    <a:pt x="805038" y="1969809"/>
                  </a:lnTo>
                  <a:lnTo>
                    <a:pt x="759562" y="1959945"/>
                  </a:lnTo>
                  <a:lnTo>
                    <a:pt x="714886" y="1948032"/>
                  </a:lnTo>
                  <a:lnTo>
                    <a:pt x="671061" y="1934122"/>
                  </a:lnTo>
                  <a:lnTo>
                    <a:pt x="628140" y="1918267"/>
                  </a:lnTo>
                  <a:lnTo>
                    <a:pt x="586175" y="1900519"/>
                  </a:lnTo>
                  <a:lnTo>
                    <a:pt x="545218" y="1880930"/>
                  </a:lnTo>
                  <a:lnTo>
                    <a:pt x="505321" y="1859552"/>
                  </a:lnTo>
                  <a:lnTo>
                    <a:pt x="466535" y="1836437"/>
                  </a:lnTo>
                  <a:lnTo>
                    <a:pt x="428914" y="1811637"/>
                  </a:lnTo>
                  <a:lnTo>
                    <a:pt x="392509" y="1785205"/>
                  </a:lnTo>
                  <a:lnTo>
                    <a:pt x="357373" y="1757192"/>
                  </a:lnTo>
                  <a:lnTo>
                    <a:pt x="323556" y="1727651"/>
                  </a:lnTo>
                  <a:lnTo>
                    <a:pt x="291112" y="1696632"/>
                  </a:lnTo>
                  <a:lnTo>
                    <a:pt x="260093" y="1664190"/>
                  </a:lnTo>
                  <a:lnTo>
                    <a:pt x="230550" y="1630375"/>
                  </a:lnTo>
                  <a:lnTo>
                    <a:pt x="202536" y="1595240"/>
                  </a:lnTo>
                  <a:lnTo>
                    <a:pt x="176102" y="1558836"/>
                  </a:lnTo>
                  <a:lnTo>
                    <a:pt x="151301" y="1521216"/>
                  </a:lnTo>
                  <a:lnTo>
                    <a:pt x="128185" y="1482432"/>
                  </a:lnTo>
                  <a:lnTo>
                    <a:pt x="106806" y="1442536"/>
                  </a:lnTo>
                  <a:lnTo>
                    <a:pt x="87216" y="1401580"/>
                  </a:lnTo>
                  <a:lnTo>
                    <a:pt x="69466" y="1359616"/>
                  </a:lnTo>
                  <a:lnTo>
                    <a:pt x="53610" y="1316696"/>
                  </a:lnTo>
                  <a:lnTo>
                    <a:pt x="39699" y="1272872"/>
                  </a:lnTo>
                  <a:lnTo>
                    <a:pt x="27786" y="1228197"/>
                  </a:lnTo>
                  <a:lnTo>
                    <a:pt x="17922" y="1182721"/>
                  </a:lnTo>
                  <a:lnTo>
                    <a:pt x="10159" y="1136499"/>
                  </a:lnTo>
                  <a:lnTo>
                    <a:pt x="4549" y="1089580"/>
                  </a:lnTo>
                  <a:lnTo>
                    <a:pt x="1146" y="1042018"/>
                  </a:lnTo>
                  <a:lnTo>
                    <a:pt x="0" y="993865"/>
                  </a:lnTo>
                  <a:lnTo>
                    <a:pt x="1146" y="945711"/>
                  </a:lnTo>
                  <a:lnTo>
                    <a:pt x="4549" y="898149"/>
                  </a:lnTo>
                  <a:lnTo>
                    <a:pt x="10159" y="851231"/>
                  </a:lnTo>
                  <a:lnTo>
                    <a:pt x="17922" y="805008"/>
                  </a:lnTo>
                  <a:lnTo>
                    <a:pt x="27786" y="759532"/>
                  </a:lnTo>
                  <a:lnTo>
                    <a:pt x="39699" y="714857"/>
                  </a:lnTo>
                  <a:lnTo>
                    <a:pt x="53610" y="671033"/>
                  </a:lnTo>
                  <a:lnTo>
                    <a:pt x="69466" y="628113"/>
                  </a:lnTo>
                  <a:lnTo>
                    <a:pt x="87216" y="586149"/>
                  </a:lnTo>
                  <a:lnTo>
                    <a:pt x="106806" y="545193"/>
                  </a:lnTo>
                  <a:lnTo>
                    <a:pt x="128185" y="505297"/>
                  </a:lnTo>
                  <a:lnTo>
                    <a:pt x="151301" y="466513"/>
                  </a:lnTo>
                  <a:lnTo>
                    <a:pt x="176102" y="428893"/>
                  </a:lnTo>
                  <a:lnTo>
                    <a:pt x="202536" y="392490"/>
                  </a:lnTo>
                  <a:lnTo>
                    <a:pt x="230550" y="357354"/>
                  </a:lnTo>
                  <a:lnTo>
                    <a:pt x="260093" y="323539"/>
                  </a:lnTo>
                  <a:lnTo>
                    <a:pt x="291112" y="291097"/>
                  </a:lnTo>
                  <a:lnTo>
                    <a:pt x="323556" y="260079"/>
                  </a:lnTo>
                  <a:lnTo>
                    <a:pt x="357373" y="230537"/>
                  </a:lnTo>
                  <a:lnTo>
                    <a:pt x="392509" y="202524"/>
                  </a:lnTo>
                  <a:lnTo>
                    <a:pt x="428914" y="176092"/>
                  </a:lnTo>
                  <a:lnTo>
                    <a:pt x="466535" y="151292"/>
                  </a:lnTo>
                  <a:lnTo>
                    <a:pt x="505321" y="128177"/>
                  </a:lnTo>
                  <a:lnTo>
                    <a:pt x="545218" y="106799"/>
                  </a:lnTo>
                  <a:lnTo>
                    <a:pt x="586175" y="87210"/>
                  </a:lnTo>
                  <a:lnTo>
                    <a:pt x="628140" y="69462"/>
                  </a:lnTo>
                  <a:lnTo>
                    <a:pt x="671061" y="53607"/>
                  </a:lnTo>
                  <a:lnTo>
                    <a:pt x="714886" y="39697"/>
                  </a:lnTo>
                  <a:lnTo>
                    <a:pt x="759562" y="27784"/>
                  </a:lnTo>
                  <a:lnTo>
                    <a:pt x="805038" y="17920"/>
                  </a:lnTo>
                  <a:lnTo>
                    <a:pt x="851261" y="10158"/>
                  </a:lnTo>
                  <a:lnTo>
                    <a:pt x="898180" y="4549"/>
                  </a:lnTo>
                  <a:lnTo>
                    <a:pt x="945742" y="1146"/>
                  </a:lnTo>
                  <a:lnTo>
                    <a:pt x="993896" y="0"/>
                  </a:lnTo>
                  <a:lnTo>
                    <a:pt x="1042049" y="1146"/>
                  </a:lnTo>
                  <a:lnTo>
                    <a:pt x="1089611" y="4549"/>
                  </a:lnTo>
                  <a:lnTo>
                    <a:pt x="1136530" y="10158"/>
                  </a:lnTo>
                  <a:lnTo>
                    <a:pt x="1182753" y="17920"/>
                  </a:lnTo>
                  <a:lnTo>
                    <a:pt x="1228228" y="27784"/>
                  </a:lnTo>
                  <a:lnTo>
                    <a:pt x="1272904" y="39697"/>
                  </a:lnTo>
                  <a:lnTo>
                    <a:pt x="1316727" y="53607"/>
                  </a:lnTo>
                  <a:lnTo>
                    <a:pt x="1359647" y="69462"/>
                  </a:lnTo>
                  <a:lnTo>
                    <a:pt x="1401611" y="87210"/>
                  </a:lnTo>
                  <a:lnTo>
                    <a:pt x="1442567" y="106799"/>
                  </a:lnTo>
                  <a:lnTo>
                    <a:pt x="1482464" y="128177"/>
                  </a:lnTo>
                  <a:lnTo>
                    <a:pt x="1521248" y="151292"/>
                  </a:lnTo>
                  <a:lnTo>
                    <a:pt x="1558867" y="176092"/>
                  </a:lnTo>
                  <a:lnTo>
                    <a:pt x="1595271" y="202524"/>
                  </a:lnTo>
                  <a:lnTo>
                    <a:pt x="1630406" y="230537"/>
                  </a:lnTo>
                  <a:lnTo>
                    <a:pt x="1664221" y="260079"/>
                  </a:lnTo>
                  <a:lnTo>
                    <a:pt x="1696664" y="291097"/>
                  </a:lnTo>
                  <a:lnTo>
                    <a:pt x="1727682" y="323539"/>
                  </a:lnTo>
                  <a:lnTo>
                    <a:pt x="1757224" y="357354"/>
                  </a:lnTo>
                  <a:lnTo>
                    <a:pt x="1785236" y="392490"/>
                  </a:lnTo>
                  <a:lnTo>
                    <a:pt x="1811669" y="428893"/>
                  </a:lnTo>
                  <a:lnTo>
                    <a:pt x="1836468" y="466513"/>
                  </a:lnTo>
                  <a:lnTo>
                    <a:pt x="1859583" y="505297"/>
                  </a:lnTo>
                  <a:lnTo>
                    <a:pt x="1880961" y="545193"/>
                  </a:lnTo>
                  <a:lnTo>
                    <a:pt x="1900550" y="586149"/>
                  </a:lnTo>
                  <a:lnTo>
                    <a:pt x="1918298" y="628113"/>
                  </a:lnTo>
                  <a:lnTo>
                    <a:pt x="1934154" y="671033"/>
                  </a:lnTo>
                  <a:lnTo>
                    <a:pt x="1948064" y="714857"/>
                  </a:lnTo>
                  <a:lnTo>
                    <a:pt x="1959976" y="759532"/>
                  </a:lnTo>
                  <a:lnTo>
                    <a:pt x="1969840" y="805008"/>
                  </a:lnTo>
                  <a:lnTo>
                    <a:pt x="1977602" y="851231"/>
                  </a:lnTo>
                  <a:lnTo>
                    <a:pt x="1983211" y="898149"/>
                  </a:lnTo>
                  <a:lnTo>
                    <a:pt x="1986615" y="945711"/>
                  </a:lnTo>
                  <a:lnTo>
                    <a:pt x="1987761" y="993865"/>
                  </a:lnTo>
                  <a:close/>
                </a:path>
              </a:pathLst>
            </a:custGeom>
            <a:ln w="83850">
              <a:solidFill>
                <a:srgbClr val="FFFFFF"/>
              </a:solidFill>
            </a:ln>
          </p:spPr>
          <p:txBody>
            <a:bodyPr wrap="square" lIns="0" tIns="0" rIns="0" bIns="0" rtlCol="0"/>
            <a:lstStyle/>
            <a:p>
              <a:endParaRPr/>
            </a:p>
          </p:txBody>
        </p:sp>
        <p:sp>
          <p:nvSpPr>
            <p:cNvPr id="18" name="object 18"/>
            <p:cNvSpPr/>
            <p:nvPr/>
          </p:nvSpPr>
          <p:spPr>
            <a:xfrm>
              <a:off x="13945155" y="2862683"/>
              <a:ext cx="1405890" cy="1405890"/>
            </a:xfrm>
            <a:custGeom>
              <a:avLst/>
              <a:gdLst/>
              <a:ahLst/>
              <a:cxnLst/>
              <a:rect l="l" t="t" r="r" b="b"/>
              <a:pathLst>
                <a:path w="1405890" h="1405889">
                  <a:moveTo>
                    <a:pt x="0" y="1405548"/>
                  </a:moveTo>
                  <a:lnTo>
                    <a:pt x="1405548" y="0"/>
                  </a:lnTo>
                </a:path>
              </a:pathLst>
            </a:custGeom>
            <a:ln w="83850">
              <a:solidFill>
                <a:srgbClr val="FFFFFF"/>
              </a:solidFill>
            </a:ln>
          </p:spPr>
          <p:txBody>
            <a:bodyPr wrap="square" lIns="0" tIns="0" rIns="0" bIns="0" rtlCol="0"/>
            <a:lstStyle/>
            <a:p>
              <a:endParaRPr/>
            </a:p>
          </p:txBody>
        </p:sp>
      </p:grpSp>
      <p:sp>
        <p:nvSpPr>
          <p:cNvPr id="19" name="object 19"/>
          <p:cNvSpPr txBox="1">
            <a:spLocks noGrp="1"/>
          </p:cNvSpPr>
          <p:nvPr>
            <p:ph type="title"/>
          </p:nvPr>
        </p:nvSpPr>
        <p:spPr>
          <a:xfrm>
            <a:off x="5310439" y="4002613"/>
            <a:ext cx="7255509" cy="497840"/>
          </a:xfrm>
          <a:prstGeom prst="rect">
            <a:avLst/>
          </a:prstGeom>
        </p:spPr>
        <p:txBody>
          <a:bodyPr vert="horz" wrap="square" lIns="0" tIns="12065" rIns="0" bIns="0" rtlCol="0">
            <a:spAutoFit/>
          </a:bodyPr>
          <a:lstStyle/>
          <a:p>
            <a:pPr marL="12700">
              <a:lnSpc>
                <a:spcPct val="100000"/>
              </a:lnSpc>
              <a:spcBef>
                <a:spcPts val="95"/>
              </a:spcBef>
            </a:pPr>
            <a:r>
              <a:rPr sz="3100" b="0" spc="-75" dirty="0">
                <a:latin typeface="DIN 2014"/>
                <a:cs typeface="DIN 2014"/>
              </a:rPr>
              <a:t>HELPING</a:t>
            </a:r>
            <a:r>
              <a:rPr sz="3100" b="0" spc="-95" dirty="0">
                <a:latin typeface="DIN 2014"/>
                <a:cs typeface="DIN 2014"/>
              </a:rPr>
              <a:t> </a:t>
            </a:r>
            <a:r>
              <a:rPr sz="3100" b="0" spc="-114" dirty="0">
                <a:latin typeface="DIN 2014"/>
                <a:cs typeface="DIN 2014"/>
              </a:rPr>
              <a:t>PARENTS-</a:t>
            </a:r>
            <a:r>
              <a:rPr sz="3100" b="0" spc="-80" dirty="0">
                <a:latin typeface="DIN 2014"/>
                <a:cs typeface="DIN 2014"/>
              </a:rPr>
              <a:t>TO-</a:t>
            </a:r>
            <a:r>
              <a:rPr sz="3100" b="0" spc="-20" dirty="0">
                <a:latin typeface="DIN 2014"/>
                <a:cs typeface="DIN 2014"/>
              </a:rPr>
              <a:t>BE</a:t>
            </a:r>
            <a:r>
              <a:rPr sz="3100" b="0" spc="-95" dirty="0">
                <a:latin typeface="DIN 2014"/>
                <a:cs typeface="DIN 2014"/>
              </a:rPr>
              <a:t> </a:t>
            </a:r>
            <a:r>
              <a:rPr sz="3100" b="0" spc="-20" dirty="0">
                <a:latin typeface="DIN 2014"/>
                <a:cs typeface="DIN 2014"/>
              </a:rPr>
              <a:t>GO</a:t>
            </a:r>
            <a:r>
              <a:rPr sz="3100" b="0" spc="-95" dirty="0">
                <a:latin typeface="DIN 2014"/>
                <a:cs typeface="DIN 2014"/>
              </a:rPr>
              <a:t> </a:t>
            </a:r>
            <a:r>
              <a:rPr sz="3100" b="0" spc="-85" dirty="0">
                <a:latin typeface="DIN 2014"/>
                <a:cs typeface="DIN 2014"/>
              </a:rPr>
              <a:t>ALCOHOL</a:t>
            </a:r>
            <a:r>
              <a:rPr sz="3100" b="0" spc="-95" dirty="0">
                <a:latin typeface="DIN 2014"/>
                <a:cs typeface="DIN 2014"/>
              </a:rPr>
              <a:t> </a:t>
            </a:r>
            <a:r>
              <a:rPr sz="3100" b="0" spc="-20" dirty="0">
                <a:latin typeface="DIN 2014"/>
                <a:cs typeface="DIN 2014"/>
              </a:rPr>
              <a:t>FREE</a:t>
            </a:r>
            <a:endParaRPr sz="3100" dirty="0">
              <a:latin typeface="DIN 2014"/>
              <a:cs typeface="DIN 201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45" name="object 45"/>
          <p:cNvSpPr/>
          <p:nvPr/>
        </p:nvSpPr>
        <p:spPr>
          <a:xfrm>
            <a:off x="1018806" y="1033498"/>
            <a:ext cx="7289800" cy="741680"/>
          </a:xfrm>
          <a:custGeom>
            <a:avLst/>
            <a:gdLst/>
            <a:ahLst/>
            <a:cxnLst/>
            <a:rect l="l" t="t" r="r" b="b"/>
            <a:pathLst>
              <a:path w="7289800" h="741680">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7289800" h="741680">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7289800" h="741680">
                <a:moveTo>
                  <a:pt x="801012" y="9423"/>
                </a:moveTo>
                <a:lnTo>
                  <a:pt x="654419" y="9423"/>
                </a:lnTo>
                <a:lnTo>
                  <a:pt x="654419" y="731914"/>
                </a:lnTo>
                <a:lnTo>
                  <a:pt x="801012" y="731914"/>
                </a:lnTo>
                <a:lnTo>
                  <a:pt x="801012" y="9423"/>
                </a:lnTo>
                <a:close/>
              </a:path>
              <a:path w="7289800" h="741680">
                <a:moveTo>
                  <a:pt x="1199942" y="9423"/>
                </a:moveTo>
                <a:lnTo>
                  <a:pt x="943405" y="9423"/>
                </a:lnTo>
                <a:lnTo>
                  <a:pt x="943405" y="731914"/>
                </a:lnTo>
                <a:lnTo>
                  <a:pt x="1199942" y="731914"/>
                </a:lnTo>
                <a:lnTo>
                  <a:pt x="1243222" y="729767"/>
                </a:lnTo>
                <a:lnTo>
                  <a:pt x="1283769" y="723144"/>
                </a:lnTo>
                <a:lnTo>
                  <a:pt x="1321290" y="711778"/>
                </a:lnTo>
                <a:lnTo>
                  <a:pt x="1386085" y="673738"/>
                </a:lnTo>
                <a:lnTo>
                  <a:pt x="1412774" y="646527"/>
                </a:lnTo>
                <a:lnTo>
                  <a:pt x="1435266" y="613495"/>
                </a:lnTo>
                <a:lnTo>
                  <a:pt x="1437630" y="608358"/>
                </a:lnTo>
                <a:lnTo>
                  <a:pt x="1089998" y="608358"/>
                </a:lnTo>
                <a:lnTo>
                  <a:pt x="1089998" y="134027"/>
                </a:lnTo>
                <a:lnTo>
                  <a:pt x="1438324" y="134027"/>
                </a:lnTo>
                <a:lnTo>
                  <a:pt x="1435266" y="127380"/>
                </a:lnTo>
                <a:lnTo>
                  <a:pt x="1412774" y="94386"/>
                </a:lnTo>
                <a:lnTo>
                  <a:pt x="1355493" y="45674"/>
                </a:lnTo>
                <a:lnTo>
                  <a:pt x="1283769" y="18108"/>
                </a:lnTo>
                <a:lnTo>
                  <a:pt x="1243222" y="11547"/>
                </a:lnTo>
                <a:lnTo>
                  <a:pt x="1199942" y="9423"/>
                </a:lnTo>
                <a:close/>
              </a:path>
              <a:path w="7289800" h="741680">
                <a:moveTo>
                  <a:pt x="1438324" y="134027"/>
                </a:moveTo>
                <a:lnTo>
                  <a:pt x="1199942" y="134027"/>
                </a:lnTo>
                <a:lnTo>
                  <a:pt x="1243450" y="139413"/>
                </a:lnTo>
                <a:lnTo>
                  <a:pt x="1277155" y="155473"/>
                </a:lnTo>
                <a:lnTo>
                  <a:pt x="1301902" y="182062"/>
                </a:lnTo>
                <a:lnTo>
                  <a:pt x="1318534" y="219035"/>
                </a:lnTo>
                <a:lnTo>
                  <a:pt x="1327895" y="266246"/>
                </a:lnTo>
                <a:lnTo>
                  <a:pt x="1330828" y="323550"/>
                </a:lnTo>
                <a:lnTo>
                  <a:pt x="1330828" y="417788"/>
                </a:lnTo>
                <a:lnTo>
                  <a:pt x="1327895" y="475169"/>
                </a:lnTo>
                <a:lnTo>
                  <a:pt x="1318534" y="522574"/>
                </a:lnTo>
                <a:lnTo>
                  <a:pt x="1301902" y="559799"/>
                </a:lnTo>
                <a:lnTo>
                  <a:pt x="1243450" y="602895"/>
                </a:lnTo>
                <a:lnTo>
                  <a:pt x="1199942" y="608358"/>
                </a:lnTo>
                <a:lnTo>
                  <a:pt x="1437630" y="608358"/>
                </a:lnTo>
                <a:lnTo>
                  <a:pt x="1453270" y="574374"/>
                </a:lnTo>
                <a:lnTo>
                  <a:pt x="1466492" y="528896"/>
                </a:lnTo>
                <a:lnTo>
                  <a:pt x="1474640" y="476790"/>
                </a:lnTo>
                <a:lnTo>
                  <a:pt x="1477420" y="417788"/>
                </a:lnTo>
                <a:lnTo>
                  <a:pt x="1477420" y="323550"/>
                </a:lnTo>
                <a:lnTo>
                  <a:pt x="1474640" y="264312"/>
                </a:lnTo>
                <a:lnTo>
                  <a:pt x="1466492" y="212060"/>
                </a:lnTo>
                <a:lnTo>
                  <a:pt x="1453270" y="166510"/>
                </a:lnTo>
                <a:lnTo>
                  <a:pt x="1438324" y="134027"/>
                </a:lnTo>
                <a:close/>
              </a:path>
              <a:path w="7289800" h="741680">
                <a:moveTo>
                  <a:pt x="1932894" y="9423"/>
                </a:moveTo>
                <a:lnTo>
                  <a:pt x="1763265" y="9423"/>
                </a:lnTo>
                <a:lnTo>
                  <a:pt x="1988389" y="436635"/>
                </a:lnTo>
                <a:lnTo>
                  <a:pt x="1988389" y="731914"/>
                </a:lnTo>
                <a:lnTo>
                  <a:pt x="2134982" y="731914"/>
                </a:lnTo>
                <a:lnTo>
                  <a:pt x="2134982" y="436635"/>
                </a:lnTo>
                <a:lnTo>
                  <a:pt x="2218300" y="278525"/>
                </a:lnTo>
                <a:lnTo>
                  <a:pt x="2061685" y="278525"/>
                </a:lnTo>
                <a:lnTo>
                  <a:pt x="1932894" y="9423"/>
                </a:lnTo>
                <a:close/>
              </a:path>
              <a:path w="7289800" h="741680">
                <a:moveTo>
                  <a:pt x="2360106" y="9423"/>
                </a:moveTo>
                <a:lnTo>
                  <a:pt x="2191524" y="9423"/>
                </a:lnTo>
                <a:lnTo>
                  <a:pt x="2061685" y="278525"/>
                </a:lnTo>
                <a:lnTo>
                  <a:pt x="2218300" y="278525"/>
                </a:lnTo>
                <a:lnTo>
                  <a:pt x="2360106" y="9423"/>
                </a:lnTo>
                <a:close/>
              </a:path>
              <a:path w="7289800" h="741680">
                <a:moveTo>
                  <a:pt x="2661667" y="0"/>
                </a:moveTo>
                <a:lnTo>
                  <a:pt x="2618648" y="2411"/>
                </a:lnTo>
                <a:lnTo>
                  <a:pt x="2578314" y="9736"/>
                </a:lnTo>
                <a:lnTo>
                  <a:pt x="2540963" y="22111"/>
                </a:lnTo>
                <a:lnTo>
                  <a:pt x="2506893" y="39674"/>
                </a:lnTo>
                <a:lnTo>
                  <a:pt x="2476401" y="62561"/>
                </a:lnTo>
                <a:lnTo>
                  <a:pt x="2449784" y="90910"/>
                </a:lnTo>
                <a:lnTo>
                  <a:pt x="2427340" y="124856"/>
                </a:lnTo>
                <a:lnTo>
                  <a:pt x="2409365" y="164538"/>
                </a:lnTo>
                <a:lnTo>
                  <a:pt x="2396158" y="210091"/>
                </a:lnTo>
                <a:lnTo>
                  <a:pt x="2388016" y="261654"/>
                </a:lnTo>
                <a:lnTo>
                  <a:pt x="2385236" y="319362"/>
                </a:lnTo>
                <a:lnTo>
                  <a:pt x="2385236" y="421976"/>
                </a:lnTo>
                <a:lnTo>
                  <a:pt x="2388016" y="479212"/>
                </a:lnTo>
                <a:lnTo>
                  <a:pt x="2396158" y="530482"/>
                </a:lnTo>
                <a:lnTo>
                  <a:pt x="2409365" y="575893"/>
                </a:lnTo>
                <a:lnTo>
                  <a:pt x="2427340" y="615556"/>
                </a:lnTo>
                <a:lnTo>
                  <a:pt x="2449784" y="649578"/>
                </a:lnTo>
                <a:lnTo>
                  <a:pt x="2476401" y="678068"/>
                </a:lnTo>
                <a:lnTo>
                  <a:pt x="2506893" y="701135"/>
                </a:lnTo>
                <a:lnTo>
                  <a:pt x="2540963" y="718887"/>
                </a:lnTo>
                <a:lnTo>
                  <a:pt x="2578314" y="731432"/>
                </a:lnTo>
                <a:lnTo>
                  <a:pt x="2618648" y="738880"/>
                </a:lnTo>
                <a:lnTo>
                  <a:pt x="2661667" y="741338"/>
                </a:lnTo>
                <a:lnTo>
                  <a:pt x="2704947" y="738880"/>
                </a:lnTo>
                <a:lnTo>
                  <a:pt x="2745494" y="731432"/>
                </a:lnTo>
                <a:lnTo>
                  <a:pt x="2783015" y="718887"/>
                </a:lnTo>
                <a:lnTo>
                  <a:pt x="2817218" y="701135"/>
                </a:lnTo>
                <a:lnTo>
                  <a:pt x="2847811" y="678068"/>
                </a:lnTo>
                <a:lnTo>
                  <a:pt x="2874499" y="649578"/>
                </a:lnTo>
                <a:lnTo>
                  <a:pt x="2895520" y="617782"/>
                </a:lnTo>
                <a:lnTo>
                  <a:pt x="2661667" y="617782"/>
                </a:lnTo>
                <a:lnTo>
                  <a:pt x="2622600" y="612876"/>
                </a:lnTo>
                <a:lnTo>
                  <a:pt x="2564942" y="571710"/>
                </a:lnTo>
                <a:lnTo>
                  <a:pt x="2546643" y="534170"/>
                </a:lnTo>
                <a:lnTo>
                  <a:pt x="2535556" y="484472"/>
                </a:lnTo>
                <a:lnTo>
                  <a:pt x="2531828" y="421976"/>
                </a:lnTo>
                <a:lnTo>
                  <a:pt x="2531828" y="319362"/>
                </a:lnTo>
                <a:lnTo>
                  <a:pt x="2535556" y="256866"/>
                </a:lnTo>
                <a:lnTo>
                  <a:pt x="2546643" y="207168"/>
                </a:lnTo>
                <a:lnTo>
                  <a:pt x="2564942" y="169628"/>
                </a:lnTo>
                <a:lnTo>
                  <a:pt x="2622600" y="128462"/>
                </a:lnTo>
                <a:lnTo>
                  <a:pt x="2661667" y="123556"/>
                </a:lnTo>
                <a:lnTo>
                  <a:pt x="2896130" y="123556"/>
                </a:lnTo>
                <a:lnTo>
                  <a:pt x="2874499" y="90910"/>
                </a:lnTo>
                <a:lnTo>
                  <a:pt x="2847811" y="62561"/>
                </a:lnTo>
                <a:lnTo>
                  <a:pt x="2817218" y="39674"/>
                </a:lnTo>
                <a:lnTo>
                  <a:pt x="2783015" y="22111"/>
                </a:lnTo>
                <a:lnTo>
                  <a:pt x="2745494" y="9736"/>
                </a:lnTo>
                <a:lnTo>
                  <a:pt x="2704947" y="2411"/>
                </a:lnTo>
                <a:lnTo>
                  <a:pt x="2661667" y="0"/>
                </a:lnTo>
                <a:close/>
              </a:path>
              <a:path w="7289800" h="741680">
                <a:moveTo>
                  <a:pt x="2896130" y="123556"/>
                </a:moveTo>
                <a:lnTo>
                  <a:pt x="2661667" y="123556"/>
                </a:lnTo>
                <a:lnTo>
                  <a:pt x="2700812" y="128462"/>
                </a:lnTo>
                <a:lnTo>
                  <a:pt x="2733296" y="143606"/>
                </a:lnTo>
                <a:lnTo>
                  <a:pt x="2758915" y="169628"/>
                </a:lnTo>
                <a:lnTo>
                  <a:pt x="2777467" y="207168"/>
                </a:lnTo>
                <a:lnTo>
                  <a:pt x="2788748" y="256866"/>
                </a:lnTo>
                <a:lnTo>
                  <a:pt x="2792553" y="319362"/>
                </a:lnTo>
                <a:lnTo>
                  <a:pt x="2792553" y="421976"/>
                </a:lnTo>
                <a:lnTo>
                  <a:pt x="2788748" y="484472"/>
                </a:lnTo>
                <a:lnTo>
                  <a:pt x="2777467" y="534170"/>
                </a:lnTo>
                <a:lnTo>
                  <a:pt x="2758915" y="571710"/>
                </a:lnTo>
                <a:lnTo>
                  <a:pt x="2700812" y="612876"/>
                </a:lnTo>
                <a:lnTo>
                  <a:pt x="2661667" y="617782"/>
                </a:lnTo>
                <a:lnTo>
                  <a:pt x="2895520" y="617782"/>
                </a:lnTo>
                <a:lnTo>
                  <a:pt x="2914995" y="575893"/>
                </a:lnTo>
                <a:lnTo>
                  <a:pt x="2928217" y="530482"/>
                </a:lnTo>
                <a:lnTo>
                  <a:pt x="2936365" y="479212"/>
                </a:lnTo>
                <a:lnTo>
                  <a:pt x="2939146" y="421976"/>
                </a:lnTo>
                <a:lnTo>
                  <a:pt x="2939146" y="319362"/>
                </a:lnTo>
                <a:lnTo>
                  <a:pt x="2936365" y="261654"/>
                </a:lnTo>
                <a:lnTo>
                  <a:pt x="2928217" y="210091"/>
                </a:lnTo>
                <a:lnTo>
                  <a:pt x="2914995" y="164538"/>
                </a:lnTo>
                <a:lnTo>
                  <a:pt x="2896991" y="124856"/>
                </a:lnTo>
                <a:lnTo>
                  <a:pt x="2896130" y="123556"/>
                </a:lnTo>
                <a:close/>
              </a:path>
              <a:path w="7289800" h="741680">
                <a:moveTo>
                  <a:pt x="3195661" y="9423"/>
                </a:moveTo>
                <a:lnTo>
                  <a:pt x="3049069" y="9423"/>
                </a:lnTo>
                <a:lnTo>
                  <a:pt x="3049069" y="439777"/>
                </a:lnTo>
                <a:lnTo>
                  <a:pt x="3052513" y="499872"/>
                </a:lnTo>
                <a:lnTo>
                  <a:pt x="3062547" y="552762"/>
                </a:lnTo>
                <a:lnTo>
                  <a:pt x="3078726" y="598652"/>
                </a:lnTo>
                <a:lnTo>
                  <a:pt x="3100602" y="637752"/>
                </a:lnTo>
                <a:lnTo>
                  <a:pt x="3127731" y="670267"/>
                </a:lnTo>
                <a:lnTo>
                  <a:pt x="3159667" y="696406"/>
                </a:lnTo>
                <a:lnTo>
                  <a:pt x="3195962" y="716375"/>
                </a:lnTo>
                <a:lnTo>
                  <a:pt x="3236171" y="730381"/>
                </a:lnTo>
                <a:lnTo>
                  <a:pt x="3279848" y="738634"/>
                </a:lnTo>
                <a:lnTo>
                  <a:pt x="3326547" y="741338"/>
                </a:lnTo>
                <a:lnTo>
                  <a:pt x="3373247" y="738633"/>
                </a:lnTo>
                <a:lnTo>
                  <a:pt x="3416924" y="730373"/>
                </a:lnTo>
                <a:lnTo>
                  <a:pt x="3457133" y="716346"/>
                </a:lnTo>
                <a:lnTo>
                  <a:pt x="3493428" y="696339"/>
                </a:lnTo>
                <a:lnTo>
                  <a:pt x="3525363" y="670136"/>
                </a:lnTo>
                <a:lnTo>
                  <a:pt x="3552492" y="637526"/>
                </a:lnTo>
                <a:lnTo>
                  <a:pt x="3563502" y="617782"/>
                </a:lnTo>
                <a:lnTo>
                  <a:pt x="3326547" y="617782"/>
                </a:lnTo>
                <a:lnTo>
                  <a:pt x="3285585" y="613176"/>
                </a:lnTo>
                <a:lnTo>
                  <a:pt x="3227336" y="575113"/>
                </a:lnTo>
                <a:lnTo>
                  <a:pt x="3209584" y="540840"/>
                </a:lnTo>
                <a:lnTo>
                  <a:pt x="3199103" y="495864"/>
                </a:lnTo>
                <a:lnTo>
                  <a:pt x="3195661" y="439777"/>
                </a:lnTo>
                <a:lnTo>
                  <a:pt x="3195661" y="9423"/>
                </a:lnTo>
                <a:close/>
              </a:path>
              <a:path w="7289800" h="741680">
                <a:moveTo>
                  <a:pt x="3604026" y="9423"/>
                </a:moveTo>
                <a:lnTo>
                  <a:pt x="3457433" y="9423"/>
                </a:lnTo>
                <a:lnTo>
                  <a:pt x="3457433" y="439777"/>
                </a:lnTo>
                <a:lnTo>
                  <a:pt x="3453992" y="495864"/>
                </a:lnTo>
                <a:lnTo>
                  <a:pt x="3443511" y="540840"/>
                </a:lnTo>
                <a:lnTo>
                  <a:pt x="3425759" y="575113"/>
                </a:lnTo>
                <a:lnTo>
                  <a:pt x="3367510" y="613176"/>
                </a:lnTo>
                <a:lnTo>
                  <a:pt x="3326547" y="617782"/>
                </a:lnTo>
                <a:lnTo>
                  <a:pt x="3563502" y="617782"/>
                </a:lnTo>
                <a:lnTo>
                  <a:pt x="3574369" y="598293"/>
                </a:lnTo>
                <a:lnTo>
                  <a:pt x="3590548" y="552226"/>
                </a:lnTo>
                <a:lnTo>
                  <a:pt x="3600582" y="499109"/>
                </a:lnTo>
                <a:lnTo>
                  <a:pt x="3603966" y="439777"/>
                </a:lnTo>
                <a:lnTo>
                  <a:pt x="3604026" y="9423"/>
                </a:lnTo>
                <a:close/>
              </a:path>
              <a:path w="7289800" h="741680">
                <a:moveTo>
                  <a:pt x="4123361" y="9423"/>
                </a:moveTo>
                <a:lnTo>
                  <a:pt x="3976768" y="9423"/>
                </a:lnTo>
                <a:lnTo>
                  <a:pt x="3976768" y="731914"/>
                </a:lnTo>
                <a:lnTo>
                  <a:pt x="4123361" y="731914"/>
                </a:lnTo>
                <a:lnTo>
                  <a:pt x="4123361" y="540297"/>
                </a:lnTo>
                <a:lnTo>
                  <a:pt x="4209222" y="427212"/>
                </a:lnTo>
                <a:lnTo>
                  <a:pt x="4381548" y="427212"/>
                </a:lnTo>
                <a:lnTo>
                  <a:pt x="4316705" y="321456"/>
                </a:lnTo>
                <a:lnTo>
                  <a:pt x="4123361" y="321456"/>
                </a:lnTo>
                <a:lnTo>
                  <a:pt x="4123361" y="9423"/>
                </a:lnTo>
                <a:close/>
              </a:path>
              <a:path w="7289800" h="741680">
                <a:moveTo>
                  <a:pt x="4381548" y="427212"/>
                </a:moveTo>
                <a:lnTo>
                  <a:pt x="4209222" y="427212"/>
                </a:lnTo>
                <a:lnTo>
                  <a:pt x="4393510" y="731914"/>
                </a:lnTo>
                <a:lnTo>
                  <a:pt x="4568373" y="731914"/>
                </a:lnTo>
                <a:lnTo>
                  <a:pt x="4381548" y="427212"/>
                </a:lnTo>
                <a:close/>
              </a:path>
              <a:path w="7289800" h="741680">
                <a:moveTo>
                  <a:pt x="4525443" y="9423"/>
                </a:moveTo>
                <a:lnTo>
                  <a:pt x="4351626" y="9423"/>
                </a:lnTo>
                <a:lnTo>
                  <a:pt x="4123361" y="321456"/>
                </a:lnTo>
                <a:lnTo>
                  <a:pt x="4316705" y="321456"/>
                </a:lnTo>
                <a:lnTo>
                  <a:pt x="4304507" y="301561"/>
                </a:lnTo>
                <a:lnTo>
                  <a:pt x="4525443" y="9423"/>
                </a:lnTo>
                <a:close/>
              </a:path>
              <a:path w="7289800" h="741680">
                <a:moveTo>
                  <a:pt x="4763111" y="9423"/>
                </a:moveTo>
                <a:lnTo>
                  <a:pt x="4641659" y="9423"/>
                </a:lnTo>
                <a:lnTo>
                  <a:pt x="4641659" y="731914"/>
                </a:lnTo>
                <a:lnTo>
                  <a:pt x="4780922" y="731914"/>
                </a:lnTo>
                <a:lnTo>
                  <a:pt x="4780922" y="284808"/>
                </a:lnTo>
                <a:lnTo>
                  <a:pt x="4934829" y="284808"/>
                </a:lnTo>
                <a:lnTo>
                  <a:pt x="4763111" y="9423"/>
                </a:lnTo>
                <a:close/>
              </a:path>
              <a:path w="7289800" h="741680">
                <a:moveTo>
                  <a:pt x="4934829" y="284808"/>
                </a:moveTo>
                <a:lnTo>
                  <a:pt x="4780922" y="284808"/>
                </a:lnTo>
                <a:lnTo>
                  <a:pt x="5062589" y="731914"/>
                </a:lnTo>
                <a:lnTo>
                  <a:pt x="5185098" y="731914"/>
                </a:lnTo>
                <a:lnTo>
                  <a:pt x="5185098" y="462813"/>
                </a:lnTo>
                <a:lnTo>
                  <a:pt x="5045825" y="462813"/>
                </a:lnTo>
                <a:lnTo>
                  <a:pt x="4934829" y="284808"/>
                </a:lnTo>
                <a:close/>
              </a:path>
              <a:path w="7289800" h="741680">
                <a:moveTo>
                  <a:pt x="5185098" y="9423"/>
                </a:moveTo>
                <a:lnTo>
                  <a:pt x="5045825" y="9423"/>
                </a:lnTo>
                <a:lnTo>
                  <a:pt x="5045825" y="462813"/>
                </a:lnTo>
                <a:lnTo>
                  <a:pt x="5185098" y="462813"/>
                </a:lnTo>
                <a:lnTo>
                  <a:pt x="5185098" y="9423"/>
                </a:lnTo>
                <a:close/>
              </a:path>
              <a:path w="7289800" h="741680">
                <a:moveTo>
                  <a:pt x="5572500" y="0"/>
                </a:moveTo>
                <a:lnTo>
                  <a:pt x="5529480" y="2411"/>
                </a:lnTo>
                <a:lnTo>
                  <a:pt x="5489147" y="9736"/>
                </a:lnTo>
                <a:lnTo>
                  <a:pt x="5451796" y="22111"/>
                </a:lnTo>
                <a:lnTo>
                  <a:pt x="5417726" y="39674"/>
                </a:lnTo>
                <a:lnTo>
                  <a:pt x="5387234" y="62561"/>
                </a:lnTo>
                <a:lnTo>
                  <a:pt x="5360617" y="90910"/>
                </a:lnTo>
                <a:lnTo>
                  <a:pt x="5338172" y="124856"/>
                </a:lnTo>
                <a:lnTo>
                  <a:pt x="5320198" y="164538"/>
                </a:lnTo>
                <a:lnTo>
                  <a:pt x="5306991" y="210091"/>
                </a:lnTo>
                <a:lnTo>
                  <a:pt x="5298849" y="261654"/>
                </a:lnTo>
                <a:lnTo>
                  <a:pt x="5296069" y="319362"/>
                </a:lnTo>
                <a:lnTo>
                  <a:pt x="5296069" y="421976"/>
                </a:lnTo>
                <a:lnTo>
                  <a:pt x="5298849" y="479212"/>
                </a:lnTo>
                <a:lnTo>
                  <a:pt x="5306991" y="530482"/>
                </a:lnTo>
                <a:lnTo>
                  <a:pt x="5320198" y="575893"/>
                </a:lnTo>
                <a:lnTo>
                  <a:pt x="5338172" y="615556"/>
                </a:lnTo>
                <a:lnTo>
                  <a:pt x="5360617" y="649578"/>
                </a:lnTo>
                <a:lnTo>
                  <a:pt x="5387234" y="678068"/>
                </a:lnTo>
                <a:lnTo>
                  <a:pt x="5417726" y="701135"/>
                </a:lnTo>
                <a:lnTo>
                  <a:pt x="5451796" y="718887"/>
                </a:lnTo>
                <a:lnTo>
                  <a:pt x="5489147" y="731432"/>
                </a:lnTo>
                <a:lnTo>
                  <a:pt x="5529480" y="738880"/>
                </a:lnTo>
                <a:lnTo>
                  <a:pt x="5572500" y="741338"/>
                </a:lnTo>
                <a:lnTo>
                  <a:pt x="5615780" y="738880"/>
                </a:lnTo>
                <a:lnTo>
                  <a:pt x="5656327" y="731432"/>
                </a:lnTo>
                <a:lnTo>
                  <a:pt x="5693848" y="718887"/>
                </a:lnTo>
                <a:lnTo>
                  <a:pt x="5728051" y="701135"/>
                </a:lnTo>
                <a:lnTo>
                  <a:pt x="5758643" y="678068"/>
                </a:lnTo>
                <a:lnTo>
                  <a:pt x="5785332" y="649578"/>
                </a:lnTo>
                <a:lnTo>
                  <a:pt x="5806353" y="617782"/>
                </a:lnTo>
                <a:lnTo>
                  <a:pt x="5572500" y="617782"/>
                </a:lnTo>
                <a:lnTo>
                  <a:pt x="5533433" y="612876"/>
                </a:lnTo>
                <a:lnTo>
                  <a:pt x="5475775" y="571710"/>
                </a:lnTo>
                <a:lnTo>
                  <a:pt x="5457475" y="534170"/>
                </a:lnTo>
                <a:lnTo>
                  <a:pt x="5446389" y="484472"/>
                </a:lnTo>
                <a:lnTo>
                  <a:pt x="5442661" y="421976"/>
                </a:lnTo>
                <a:lnTo>
                  <a:pt x="5442661" y="319362"/>
                </a:lnTo>
                <a:lnTo>
                  <a:pt x="5446389" y="256866"/>
                </a:lnTo>
                <a:lnTo>
                  <a:pt x="5457475" y="207168"/>
                </a:lnTo>
                <a:lnTo>
                  <a:pt x="5475775" y="169628"/>
                </a:lnTo>
                <a:lnTo>
                  <a:pt x="5533433" y="128462"/>
                </a:lnTo>
                <a:lnTo>
                  <a:pt x="5572500" y="123556"/>
                </a:lnTo>
                <a:lnTo>
                  <a:pt x="5806963" y="123556"/>
                </a:lnTo>
                <a:lnTo>
                  <a:pt x="5785332" y="90910"/>
                </a:lnTo>
                <a:lnTo>
                  <a:pt x="5758643" y="62561"/>
                </a:lnTo>
                <a:lnTo>
                  <a:pt x="5728051" y="39674"/>
                </a:lnTo>
                <a:lnTo>
                  <a:pt x="5693848" y="22111"/>
                </a:lnTo>
                <a:lnTo>
                  <a:pt x="5656327" y="9736"/>
                </a:lnTo>
                <a:lnTo>
                  <a:pt x="5615780" y="2411"/>
                </a:lnTo>
                <a:lnTo>
                  <a:pt x="5572500" y="0"/>
                </a:lnTo>
                <a:close/>
              </a:path>
              <a:path w="7289800" h="741680">
                <a:moveTo>
                  <a:pt x="5806963" y="123556"/>
                </a:moveTo>
                <a:lnTo>
                  <a:pt x="5572500" y="123556"/>
                </a:lnTo>
                <a:lnTo>
                  <a:pt x="5611645" y="128462"/>
                </a:lnTo>
                <a:lnTo>
                  <a:pt x="5644129" y="143606"/>
                </a:lnTo>
                <a:lnTo>
                  <a:pt x="5669748" y="169628"/>
                </a:lnTo>
                <a:lnTo>
                  <a:pt x="5688300" y="207168"/>
                </a:lnTo>
                <a:lnTo>
                  <a:pt x="5699581" y="256866"/>
                </a:lnTo>
                <a:lnTo>
                  <a:pt x="5703386" y="319362"/>
                </a:lnTo>
                <a:lnTo>
                  <a:pt x="5703386" y="421976"/>
                </a:lnTo>
                <a:lnTo>
                  <a:pt x="5699581" y="484472"/>
                </a:lnTo>
                <a:lnTo>
                  <a:pt x="5688300" y="534170"/>
                </a:lnTo>
                <a:lnTo>
                  <a:pt x="5669748" y="571710"/>
                </a:lnTo>
                <a:lnTo>
                  <a:pt x="5611645" y="612876"/>
                </a:lnTo>
                <a:lnTo>
                  <a:pt x="5572500" y="617782"/>
                </a:lnTo>
                <a:lnTo>
                  <a:pt x="5806353" y="617782"/>
                </a:lnTo>
                <a:lnTo>
                  <a:pt x="5825828" y="575893"/>
                </a:lnTo>
                <a:lnTo>
                  <a:pt x="5839050" y="530482"/>
                </a:lnTo>
                <a:lnTo>
                  <a:pt x="5847197" y="479212"/>
                </a:lnTo>
                <a:lnTo>
                  <a:pt x="5849978" y="421976"/>
                </a:lnTo>
                <a:lnTo>
                  <a:pt x="5849978" y="319362"/>
                </a:lnTo>
                <a:lnTo>
                  <a:pt x="5847197" y="261654"/>
                </a:lnTo>
                <a:lnTo>
                  <a:pt x="5839050" y="210091"/>
                </a:lnTo>
                <a:lnTo>
                  <a:pt x="5825828" y="164538"/>
                </a:lnTo>
                <a:lnTo>
                  <a:pt x="5807824" y="124856"/>
                </a:lnTo>
                <a:lnTo>
                  <a:pt x="5806963" y="123556"/>
                </a:lnTo>
                <a:close/>
              </a:path>
              <a:path w="7289800" h="741680">
                <a:moveTo>
                  <a:pt x="6053093" y="9423"/>
                </a:moveTo>
                <a:lnTo>
                  <a:pt x="5896029" y="9423"/>
                </a:lnTo>
                <a:lnTo>
                  <a:pt x="6061469" y="731914"/>
                </a:lnTo>
                <a:lnTo>
                  <a:pt x="6200732" y="731914"/>
                </a:lnTo>
                <a:lnTo>
                  <a:pt x="6276687" y="484801"/>
                </a:lnTo>
                <a:lnTo>
                  <a:pt x="6149425" y="484801"/>
                </a:lnTo>
                <a:lnTo>
                  <a:pt x="6053093" y="9423"/>
                </a:lnTo>
                <a:close/>
              </a:path>
              <a:path w="7289800" h="741680">
                <a:moveTo>
                  <a:pt x="6485029" y="234547"/>
                </a:moveTo>
                <a:lnTo>
                  <a:pt x="6353607" y="234547"/>
                </a:lnTo>
                <a:lnTo>
                  <a:pt x="6506482" y="731914"/>
                </a:lnTo>
                <a:lnTo>
                  <a:pt x="6646792" y="731914"/>
                </a:lnTo>
                <a:lnTo>
                  <a:pt x="6703011" y="487943"/>
                </a:lnTo>
                <a:lnTo>
                  <a:pt x="6559884" y="487943"/>
                </a:lnTo>
                <a:lnTo>
                  <a:pt x="6485029" y="234547"/>
                </a:lnTo>
                <a:close/>
              </a:path>
              <a:path w="7289800" h="741680">
                <a:moveTo>
                  <a:pt x="6813279" y="9423"/>
                </a:moveTo>
                <a:lnTo>
                  <a:pt x="6655169" y="9423"/>
                </a:lnTo>
                <a:lnTo>
                  <a:pt x="6559884" y="487943"/>
                </a:lnTo>
                <a:lnTo>
                  <a:pt x="6703011" y="487943"/>
                </a:lnTo>
                <a:lnTo>
                  <a:pt x="6813279" y="9423"/>
                </a:lnTo>
                <a:close/>
              </a:path>
              <a:path w="7289800" h="741680">
                <a:moveTo>
                  <a:pt x="6418527" y="9423"/>
                </a:moveTo>
                <a:lnTo>
                  <a:pt x="6286593" y="9423"/>
                </a:lnTo>
                <a:lnTo>
                  <a:pt x="6149425" y="484801"/>
                </a:lnTo>
                <a:lnTo>
                  <a:pt x="6276687" y="484801"/>
                </a:lnTo>
                <a:lnTo>
                  <a:pt x="6353607" y="234547"/>
                </a:lnTo>
                <a:lnTo>
                  <a:pt x="6485029" y="234547"/>
                </a:lnTo>
                <a:lnTo>
                  <a:pt x="6418527" y="9423"/>
                </a:lnTo>
                <a:close/>
              </a:path>
              <a:path w="7289800" h="741680">
                <a:moveTo>
                  <a:pt x="7275124" y="122509"/>
                </a:moveTo>
                <a:lnTo>
                  <a:pt x="7062486" y="122509"/>
                </a:lnTo>
                <a:lnTo>
                  <a:pt x="7094520" y="127679"/>
                </a:lnTo>
                <a:lnTo>
                  <a:pt x="7120076" y="142665"/>
                </a:lnTo>
                <a:lnTo>
                  <a:pt x="7136993" y="166683"/>
                </a:lnTo>
                <a:lnTo>
                  <a:pt x="7143112" y="198946"/>
                </a:lnTo>
                <a:lnTo>
                  <a:pt x="7138531" y="232110"/>
                </a:lnTo>
                <a:lnTo>
                  <a:pt x="7125311" y="260070"/>
                </a:lnTo>
                <a:lnTo>
                  <a:pt x="7104239" y="286264"/>
                </a:lnTo>
                <a:lnTo>
                  <a:pt x="7076098" y="314126"/>
                </a:lnTo>
                <a:lnTo>
                  <a:pt x="7028979" y="359151"/>
                </a:lnTo>
                <a:lnTo>
                  <a:pt x="7008463" y="382694"/>
                </a:lnTo>
                <a:lnTo>
                  <a:pt x="6995996" y="406139"/>
                </a:lnTo>
                <a:lnTo>
                  <a:pt x="6989812" y="431744"/>
                </a:lnTo>
                <a:lnTo>
                  <a:pt x="6988143" y="461766"/>
                </a:lnTo>
                <a:lnTo>
                  <a:pt x="6988143" y="534015"/>
                </a:lnTo>
                <a:lnTo>
                  <a:pt x="7114840" y="534015"/>
                </a:lnTo>
                <a:lnTo>
                  <a:pt x="7114840" y="501555"/>
                </a:lnTo>
                <a:lnTo>
                  <a:pt x="7117458" y="479124"/>
                </a:lnTo>
                <a:lnTo>
                  <a:pt x="7124788" y="461896"/>
                </a:lnTo>
                <a:lnTo>
                  <a:pt x="7136044" y="447221"/>
                </a:lnTo>
                <a:lnTo>
                  <a:pt x="7150441" y="432447"/>
                </a:lnTo>
                <a:lnTo>
                  <a:pt x="7184995" y="398940"/>
                </a:lnTo>
                <a:lnTo>
                  <a:pt x="7218000" y="364579"/>
                </a:lnTo>
                <a:lnTo>
                  <a:pt x="7246732" y="328609"/>
                </a:lnTo>
                <a:lnTo>
                  <a:pt x="7269433" y="289926"/>
                </a:lnTo>
                <a:lnTo>
                  <a:pt x="7284343" y="247422"/>
                </a:lnTo>
                <a:lnTo>
                  <a:pt x="7289704" y="199993"/>
                </a:lnTo>
                <a:lnTo>
                  <a:pt x="7284966" y="152318"/>
                </a:lnTo>
                <a:lnTo>
                  <a:pt x="7275124" y="122509"/>
                </a:lnTo>
                <a:close/>
              </a:path>
              <a:path w="7289800" h="741680">
                <a:moveTo>
                  <a:pt x="7062486" y="0"/>
                </a:moveTo>
                <a:lnTo>
                  <a:pt x="7012720" y="3916"/>
                </a:lnTo>
                <a:lnTo>
                  <a:pt x="6966691" y="15691"/>
                </a:lnTo>
                <a:lnTo>
                  <a:pt x="6925827" y="35359"/>
                </a:lnTo>
                <a:lnTo>
                  <a:pt x="6891557" y="62959"/>
                </a:lnTo>
                <a:lnTo>
                  <a:pt x="6865310" y="98527"/>
                </a:lnTo>
                <a:lnTo>
                  <a:pt x="6848514" y="142098"/>
                </a:lnTo>
                <a:lnTo>
                  <a:pt x="6842597" y="193711"/>
                </a:lnTo>
                <a:lnTo>
                  <a:pt x="6980813" y="193711"/>
                </a:lnTo>
                <a:lnTo>
                  <a:pt x="6987979" y="162707"/>
                </a:lnTo>
                <a:lnTo>
                  <a:pt x="7005943" y="140440"/>
                </a:lnTo>
                <a:lnTo>
                  <a:pt x="7031761" y="127008"/>
                </a:lnTo>
                <a:lnTo>
                  <a:pt x="7062486" y="122509"/>
                </a:lnTo>
                <a:lnTo>
                  <a:pt x="7275124" y="122509"/>
                </a:lnTo>
                <a:lnTo>
                  <a:pt x="7271429" y="111318"/>
                </a:lnTo>
                <a:lnTo>
                  <a:pt x="7250113" y="76895"/>
                </a:lnTo>
                <a:lnTo>
                  <a:pt x="7222036" y="48951"/>
                </a:lnTo>
                <a:lnTo>
                  <a:pt x="7188216" y="27387"/>
                </a:lnTo>
                <a:lnTo>
                  <a:pt x="7149673" y="12106"/>
                </a:lnTo>
                <a:lnTo>
                  <a:pt x="7107423" y="3010"/>
                </a:lnTo>
                <a:lnTo>
                  <a:pt x="7062486" y="0"/>
                </a:lnTo>
                <a:close/>
              </a:path>
              <a:path w="7289800" h="741680">
                <a:moveTo>
                  <a:pt x="7123217" y="589510"/>
                </a:moveTo>
                <a:lnTo>
                  <a:pt x="6979766" y="589510"/>
                </a:lnTo>
                <a:lnTo>
                  <a:pt x="6979766" y="731914"/>
                </a:lnTo>
                <a:lnTo>
                  <a:pt x="7123217" y="731914"/>
                </a:lnTo>
                <a:lnTo>
                  <a:pt x="7123217" y="589510"/>
                </a:lnTo>
                <a:close/>
              </a:path>
            </a:pathLst>
          </a:custGeom>
          <a:solidFill>
            <a:srgbClr val="FFFFFF"/>
          </a:solidFill>
        </p:spPr>
        <p:txBody>
          <a:bodyPr wrap="square" lIns="0" tIns="0" rIns="0" bIns="0" rtlCol="0"/>
          <a:lstStyle/>
          <a:p>
            <a:endParaRPr/>
          </a:p>
        </p:txBody>
      </p:sp>
      <p:grpSp>
        <p:nvGrpSpPr>
          <p:cNvPr id="47" name="Group 46">
            <a:extLst>
              <a:ext uri="{FF2B5EF4-FFF2-40B4-BE49-F238E27FC236}">
                <a16:creationId xmlns:a16="http://schemas.microsoft.com/office/drawing/2014/main" id="{F01BEE8E-8131-72C1-A151-76DD6FFD226A}"/>
              </a:ext>
            </a:extLst>
          </p:cNvPr>
          <p:cNvGrpSpPr/>
          <p:nvPr/>
        </p:nvGrpSpPr>
        <p:grpSpPr>
          <a:xfrm>
            <a:off x="2382663" y="4099486"/>
            <a:ext cx="9113029" cy="3759200"/>
            <a:chOff x="2382663" y="4099486"/>
            <a:chExt cx="9113029" cy="3759200"/>
          </a:xfrm>
        </p:grpSpPr>
        <p:sp>
          <p:nvSpPr>
            <p:cNvPr id="3" name="object 3"/>
            <p:cNvSpPr/>
            <p:nvPr/>
          </p:nvSpPr>
          <p:spPr>
            <a:xfrm>
              <a:off x="2382663" y="4121893"/>
              <a:ext cx="2503805" cy="3705860"/>
            </a:xfrm>
            <a:custGeom>
              <a:avLst/>
              <a:gdLst/>
              <a:ahLst/>
              <a:cxnLst/>
              <a:rect l="l" t="t" r="r" b="b"/>
              <a:pathLst>
                <a:path w="2503804" h="3705859">
                  <a:moveTo>
                    <a:pt x="2008933" y="0"/>
                  </a:moveTo>
                  <a:lnTo>
                    <a:pt x="1269888" y="0"/>
                  </a:lnTo>
                  <a:lnTo>
                    <a:pt x="0" y="2539776"/>
                  </a:lnTo>
                  <a:lnTo>
                    <a:pt x="0" y="3179913"/>
                  </a:lnTo>
                  <a:lnTo>
                    <a:pt x="1514508" y="3179913"/>
                  </a:lnTo>
                  <a:lnTo>
                    <a:pt x="1514508" y="3705562"/>
                  </a:lnTo>
                  <a:lnTo>
                    <a:pt x="2165044" y="3705562"/>
                  </a:lnTo>
                  <a:lnTo>
                    <a:pt x="2165044" y="3179913"/>
                  </a:lnTo>
                  <a:lnTo>
                    <a:pt x="2503358" y="3179913"/>
                  </a:lnTo>
                  <a:lnTo>
                    <a:pt x="2503358" y="2539776"/>
                  </a:lnTo>
                  <a:lnTo>
                    <a:pt x="2165044" y="2539776"/>
                  </a:lnTo>
                  <a:lnTo>
                    <a:pt x="2165044" y="1847577"/>
                  </a:lnTo>
                  <a:lnTo>
                    <a:pt x="1514508" y="1847577"/>
                  </a:lnTo>
                  <a:lnTo>
                    <a:pt x="1514508" y="2539776"/>
                  </a:lnTo>
                  <a:lnTo>
                    <a:pt x="739035" y="2539776"/>
                  </a:lnTo>
                  <a:lnTo>
                    <a:pt x="2008933" y="0"/>
                  </a:lnTo>
                  <a:close/>
                </a:path>
              </a:pathLst>
            </a:custGeom>
            <a:solidFill>
              <a:srgbClr val="F05CA1"/>
            </a:solidFill>
          </p:spPr>
          <p:txBody>
            <a:bodyPr wrap="square" lIns="0" tIns="0" rIns="0" bIns="0" rtlCol="0"/>
            <a:lstStyle/>
            <a:p>
              <a:endParaRPr/>
            </a:p>
          </p:txBody>
        </p:sp>
        <p:sp>
          <p:nvSpPr>
            <p:cNvPr id="4" name="object 4"/>
            <p:cNvSpPr/>
            <p:nvPr/>
          </p:nvSpPr>
          <p:spPr>
            <a:xfrm>
              <a:off x="5323108" y="4121884"/>
              <a:ext cx="1431290" cy="3705860"/>
            </a:xfrm>
            <a:custGeom>
              <a:avLst/>
              <a:gdLst/>
              <a:ahLst/>
              <a:cxnLst/>
              <a:rect l="l" t="t" r="r" b="b"/>
              <a:pathLst>
                <a:path w="1431290" h="3705859">
                  <a:moveTo>
                    <a:pt x="1431233" y="0"/>
                  </a:moveTo>
                  <a:lnTo>
                    <a:pt x="754657" y="0"/>
                  </a:lnTo>
                  <a:lnTo>
                    <a:pt x="0" y="655739"/>
                  </a:lnTo>
                  <a:lnTo>
                    <a:pt x="0" y="1384387"/>
                  </a:lnTo>
                  <a:lnTo>
                    <a:pt x="754657" y="728627"/>
                  </a:lnTo>
                  <a:lnTo>
                    <a:pt x="754657" y="3705573"/>
                  </a:lnTo>
                  <a:lnTo>
                    <a:pt x="1431233" y="3705573"/>
                  </a:lnTo>
                  <a:lnTo>
                    <a:pt x="1431233" y="0"/>
                  </a:lnTo>
                  <a:close/>
                </a:path>
              </a:pathLst>
            </a:custGeom>
            <a:solidFill>
              <a:srgbClr val="F05CA1"/>
            </a:solidFill>
          </p:spPr>
          <p:txBody>
            <a:bodyPr wrap="square" lIns="0" tIns="0" rIns="0" bIns="0" rtlCol="0"/>
            <a:lstStyle/>
            <a:p>
              <a:endParaRPr/>
            </a:p>
          </p:txBody>
        </p:sp>
        <p:sp>
          <p:nvSpPr>
            <p:cNvPr id="5" name="object 5"/>
            <p:cNvSpPr/>
            <p:nvPr/>
          </p:nvSpPr>
          <p:spPr>
            <a:xfrm>
              <a:off x="7623463" y="4099486"/>
              <a:ext cx="3872229" cy="3759200"/>
            </a:xfrm>
            <a:custGeom>
              <a:avLst/>
              <a:gdLst/>
              <a:ahLst/>
              <a:cxnLst/>
              <a:rect l="l" t="t" r="r" b="b"/>
              <a:pathLst>
                <a:path w="3872229" h="3759200">
                  <a:moveTo>
                    <a:pt x="3255239" y="1828800"/>
                  </a:moveTo>
                  <a:lnTo>
                    <a:pt x="2978259" y="1828800"/>
                  </a:lnTo>
                  <a:lnTo>
                    <a:pt x="2847011" y="1866900"/>
                  </a:lnTo>
                  <a:lnTo>
                    <a:pt x="2765182" y="1892300"/>
                  </a:lnTo>
                  <a:lnTo>
                    <a:pt x="2726251" y="1905000"/>
                  </a:lnTo>
                  <a:lnTo>
                    <a:pt x="2688768" y="1930400"/>
                  </a:lnTo>
                  <a:lnTo>
                    <a:pt x="2652828" y="1955800"/>
                  </a:lnTo>
                  <a:lnTo>
                    <a:pt x="2618523" y="1981200"/>
                  </a:lnTo>
                  <a:lnTo>
                    <a:pt x="2585950" y="2006600"/>
                  </a:lnTo>
                  <a:lnTo>
                    <a:pt x="2555200" y="2032000"/>
                  </a:lnTo>
                  <a:lnTo>
                    <a:pt x="2526370" y="2070100"/>
                  </a:lnTo>
                  <a:lnTo>
                    <a:pt x="2499552" y="2095500"/>
                  </a:lnTo>
                  <a:lnTo>
                    <a:pt x="2474842" y="2133600"/>
                  </a:lnTo>
                  <a:lnTo>
                    <a:pt x="2452333" y="2171700"/>
                  </a:lnTo>
                  <a:lnTo>
                    <a:pt x="2432119" y="2209800"/>
                  </a:lnTo>
                  <a:lnTo>
                    <a:pt x="2414295" y="2247900"/>
                  </a:lnTo>
                  <a:lnTo>
                    <a:pt x="2398955" y="2286000"/>
                  </a:lnTo>
                  <a:lnTo>
                    <a:pt x="2386193" y="2336800"/>
                  </a:lnTo>
                  <a:lnTo>
                    <a:pt x="2376103" y="2387600"/>
                  </a:lnTo>
                  <a:lnTo>
                    <a:pt x="2368779" y="2438400"/>
                  </a:lnTo>
                  <a:lnTo>
                    <a:pt x="2364316" y="2489200"/>
                  </a:lnTo>
                  <a:lnTo>
                    <a:pt x="2362807" y="2540000"/>
                  </a:lnTo>
                  <a:lnTo>
                    <a:pt x="2362807" y="3048000"/>
                  </a:lnTo>
                  <a:lnTo>
                    <a:pt x="2364316" y="3111500"/>
                  </a:lnTo>
                  <a:lnTo>
                    <a:pt x="2368779" y="3162300"/>
                  </a:lnTo>
                  <a:lnTo>
                    <a:pt x="2376103" y="3200400"/>
                  </a:lnTo>
                  <a:lnTo>
                    <a:pt x="2386193" y="3251200"/>
                  </a:lnTo>
                  <a:lnTo>
                    <a:pt x="2398955" y="3302000"/>
                  </a:lnTo>
                  <a:lnTo>
                    <a:pt x="2414295" y="3340100"/>
                  </a:lnTo>
                  <a:lnTo>
                    <a:pt x="2432119" y="3378200"/>
                  </a:lnTo>
                  <a:lnTo>
                    <a:pt x="2452333" y="3416300"/>
                  </a:lnTo>
                  <a:lnTo>
                    <a:pt x="2474842" y="3454400"/>
                  </a:lnTo>
                  <a:lnTo>
                    <a:pt x="2499552" y="3492500"/>
                  </a:lnTo>
                  <a:lnTo>
                    <a:pt x="2526370" y="3530600"/>
                  </a:lnTo>
                  <a:lnTo>
                    <a:pt x="2555200" y="3556000"/>
                  </a:lnTo>
                  <a:lnTo>
                    <a:pt x="2585950" y="3581400"/>
                  </a:lnTo>
                  <a:lnTo>
                    <a:pt x="2618523" y="3606800"/>
                  </a:lnTo>
                  <a:lnTo>
                    <a:pt x="2652828" y="3632200"/>
                  </a:lnTo>
                  <a:lnTo>
                    <a:pt x="2688768" y="3657600"/>
                  </a:lnTo>
                  <a:lnTo>
                    <a:pt x="2726251" y="3683000"/>
                  </a:lnTo>
                  <a:lnTo>
                    <a:pt x="2765182" y="3695700"/>
                  </a:lnTo>
                  <a:lnTo>
                    <a:pt x="2805466" y="3708400"/>
                  </a:lnTo>
                  <a:lnTo>
                    <a:pt x="2889720" y="3733800"/>
                  </a:lnTo>
                  <a:lnTo>
                    <a:pt x="2978259" y="3759200"/>
                  </a:lnTo>
                  <a:lnTo>
                    <a:pt x="3255239" y="3759200"/>
                  </a:lnTo>
                  <a:lnTo>
                    <a:pt x="3385765" y="3721100"/>
                  </a:lnTo>
                  <a:lnTo>
                    <a:pt x="3467422" y="3695700"/>
                  </a:lnTo>
                  <a:lnTo>
                    <a:pt x="3506344" y="3683000"/>
                  </a:lnTo>
                  <a:lnTo>
                    <a:pt x="3543863" y="3657600"/>
                  </a:lnTo>
                  <a:lnTo>
                    <a:pt x="3579878" y="3632200"/>
                  </a:lnTo>
                  <a:lnTo>
                    <a:pt x="3614291" y="3606800"/>
                  </a:lnTo>
                  <a:lnTo>
                    <a:pt x="3647002" y="3581400"/>
                  </a:lnTo>
                  <a:lnTo>
                    <a:pt x="3677912" y="3556000"/>
                  </a:lnTo>
                  <a:lnTo>
                    <a:pt x="3706920" y="3530600"/>
                  </a:lnTo>
                  <a:lnTo>
                    <a:pt x="3733928" y="3492500"/>
                  </a:lnTo>
                  <a:lnTo>
                    <a:pt x="3758836" y="3454400"/>
                  </a:lnTo>
                  <a:lnTo>
                    <a:pt x="3781544" y="3416300"/>
                  </a:lnTo>
                  <a:lnTo>
                    <a:pt x="3801954" y="3378200"/>
                  </a:lnTo>
                  <a:lnTo>
                    <a:pt x="3819965" y="3340100"/>
                  </a:lnTo>
                  <a:lnTo>
                    <a:pt x="3825136" y="3327400"/>
                  </a:lnTo>
                  <a:lnTo>
                    <a:pt x="3068289" y="3327400"/>
                  </a:lnTo>
                  <a:lnTo>
                    <a:pt x="3023902" y="3314700"/>
                  </a:lnTo>
                  <a:lnTo>
                    <a:pt x="2984386" y="3302000"/>
                  </a:lnTo>
                  <a:lnTo>
                    <a:pt x="2949835" y="3276600"/>
                  </a:lnTo>
                  <a:lnTo>
                    <a:pt x="2920343" y="3251200"/>
                  </a:lnTo>
                  <a:lnTo>
                    <a:pt x="2876909" y="3187700"/>
                  </a:lnTo>
                  <a:lnTo>
                    <a:pt x="2863154" y="3136900"/>
                  </a:lnTo>
                  <a:lnTo>
                    <a:pt x="2854833" y="3086100"/>
                  </a:lnTo>
                  <a:lnTo>
                    <a:pt x="2852038" y="3035300"/>
                  </a:lnTo>
                  <a:lnTo>
                    <a:pt x="2852038" y="2552700"/>
                  </a:lnTo>
                  <a:lnTo>
                    <a:pt x="2854833" y="2501900"/>
                  </a:lnTo>
                  <a:lnTo>
                    <a:pt x="2863154" y="2451100"/>
                  </a:lnTo>
                  <a:lnTo>
                    <a:pt x="2876909" y="2413000"/>
                  </a:lnTo>
                  <a:lnTo>
                    <a:pt x="2896003" y="2362200"/>
                  </a:lnTo>
                  <a:lnTo>
                    <a:pt x="2949835" y="2311400"/>
                  </a:lnTo>
                  <a:lnTo>
                    <a:pt x="2984386" y="2286000"/>
                  </a:lnTo>
                  <a:lnTo>
                    <a:pt x="3023902" y="2273300"/>
                  </a:lnTo>
                  <a:lnTo>
                    <a:pt x="3068289" y="2260600"/>
                  </a:lnTo>
                  <a:lnTo>
                    <a:pt x="3825136" y="2260600"/>
                  </a:lnTo>
                  <a:lnTo>
                    <a:pt x="3819965" y="2247900"/>
                  </a:lnTo>
                  <a:lnTo>
                    <a:pt x="3801954" y="2209800"/>
                  </a:lnTo>
                  <a:lnTo>
                    <a:pt x="3781544" y="2171700"/>
                  </a:lnTo>
                  <a:lnTo>
                    <a:pt x="3758836" y="2133600"/>
                  </a:lnTo>
                  <a:lnTo>
                    <a:pt x="3733928" y="2095500"/>
                  </a:lnTo>
                  <a:lnTo>
                    <a:pt x="3706920" y="2070100"/>
                  </a:lnTo>
                  <a:lnTo>
                    <a:pt x="3677912" y="2032000"/>
                  </a:lnTo>
                  <a:lnTo>
                    <a:pt x="3647002" y="2006600"/>
                  </a:lnTo>
                  <a:lnTo>
                    <a:pt x="3614291" y="1981200"/>
                  </a:lnTo>
                  <a:lnTo>
                    <a:pt x="3579878" y="1955800"/>
                  </a:lnTo>
                  <a:lnTo>
                    <a:pt x="3543863" y="1930400"/>
                  </a:lnTo>
                  <a:lnTo>
                    <a:pt x="3506344" y="1905000"/>
                  </a:lnTo>
                  <a:lnTo>
                    <a:pt x="3467422" y="1892300"/>
                  </a:lnTo>
                  <a:lnTo>
                    <a:pt x="3385765" y="1866900"/>
                  </a:lnTo>
                  <a:lnTo>
                    <a:pt x="3255239" y="1828800"/>
                  </a:lnTo>
                  <a:close/>
                </a:path>
                <a:path w="3872229" h="3759200">
                  <a:moveTo>
                    <a:pt x="3081026" y="25400"/>
                  </a:moveTo>
                  <a:lnTo>
                    <a:pt x="2550152" y="25400"/>
                  </a:lnTo>
                  <a:lnTo>
                    <a:pt x="796258" y="3733800"/>
                  </a:lnTo>
                  <a:lnTo>
                    <a:pt x="1327111" y="3733800"/>
                  </a:lnTo>
                  <a:lnTo>
                    <a:pt x="3081026" y="25400"/>
                  </a:lnTo>
                  <a:close/>
                </a:path>
                <a:path w="3872229" h="3759200">
                  <a:moveTo>
                    <a:pt x="3825136" y="2260600"/>
                  </a:moveTo>
                  <a:lnTo>
                    <a:pt x="3165352" y="2260600"/>
                  </a:lnTo>
                  <a:lnTo>
                    <a:pt x="3209004" y="2273300"/>
                  </a:lnTo>
                  <a:lnTo>
                    <a:pt x="3248221" y="2286000"/>
                  </a:lnTo>
                  <a:lnTo>
                    <a:pt x="3282818" y="2311400"/>
                  </a:lnTo>
                  <a:lnTo>
                    <a:pt x="3312605" y="2336800"/>
                  </a:lnTo>
                  <a:lnTo>
                    <a:pt x="3357006" y="2413000"/>
                  </a:lnTo>
                  <a:lnTo>
                    <a:pt x="3371244" y="2451100"/>
                  </a:lnTo>
                  <a:lnTo>
                    <a:pt x="3379925" y="2501900"/>
                  </a:lnTo>
                  <a:lnTo>
                    <a:pt x="3382860" y="2552700"/>
                  </a:lnTo>
                  <a:lnTo>
                    <a:pt x="3382860" y="3035300"/>
                  </a:lnTo>
                  <a:lnTo>
                    <a:pt x="3379925" y="3086100"/>
                  </a:lnTo>
                  <a:lnTo>
                    <a:pt x="3371244" y="3136900"/>
                  </a:lnTo>
                  <a:lnTo>
                    <a:pt x="3357006" y="3187700"/>
                  </a:lnTo>
                  <a:lnTo>
                    <a:pt x="3337397" y="3225800"/>
                  </a:lnTo>
                  <a:lnTo>
                    <a:pt x="3282818" y="3276600"/>
                  </a:lnTo>
                  <a:lnTo>
                    <a:pt x="3248221" y="3302000"/>
                  </a:lnTo>
                  <a:lnTo>
                    <a:pt x="3209004" y="3314700"/>
                  </a:lnTo>
                  <a:lnTo>
                    <a:pt x="3165352" y="3327400"/>
                  </a:lnTo>
                  <a:lnTo>
                    <a:pt x="3825136" y="3327400"/>
                  </a:lnTo>
                  <a:lnTo>
                    <a:pt x="3848393" y="3251200"/>
                  </a:lnTo>
                  <a:lnTo>
                    <a:pt x="3858612" y="3200400"/>
                  </a:lnTo>
                  <a:lnTo>
                    <a:pt x="3866034" y="3162300"/>
                  </a:lnTo>
                  <a:lnTo>
                    <a:pt x="3870560" y="3111500"/>
                  </a:lnTo>
                  <a:lnTo>
                    <a:pt x="3872091" y="3048000"/>
                  </a:lnTo>
                  <a:lnTo>
                    <a:pt x="3872091" y="2540000"/>
                  </a:lnTo>
                  <a:lnTo>
                    <a:pt x="3870560" y="2489200"/>
                  </a:lnTo>
                  <a:lnTo>
                    <a:pt x="3866034" y="2438400"/>
                  </a:lnTo>
                  <a:lnTo>
                    <a:pt x="3858612" y="2387600"/>
                  </a:lnTo>
                  <a:lnTo>
                    <a:pt x="3848393" y="2336800"/>
                  </a:lnTo>
                  <a:lnTo>
                    <a:pt x="3835478" y="2286000"/>
                  </a:lnTo>
                  <a:lnTo>
                    <a:pt x="3825136" y="2260600"/>
                  </a:lnTo>
                  <a:close/>
                </a:path>
                <a:path w="3872229" h="3759200">
                  <a:moveTo>
                    <a:pt x="847151" y="1930400"/>
                  </a:moveTo>
                  <a:lnTo>
                    <a:pt x="661060" y="1930400"/>
                  </a:lnTo>
                  <a:lnTo>
                    <a:pt x="707490" y="1943100"/>
                  </a:lnTo>
                  <a:lnTo>
                    <a:pt x="801187" y="1943100"/>
                  </a:lnTo>
                  <a:lnTo>
                    <a:pt x="847151" y="1930400"/>
                  </a:lnTo>
                  <a:close/>
                </a:path>
                <a:path w="3872229" h="3759200">
                  <a:moveTo>
                    <a:pt x="936856" y="1917700"/>
                  </a:moveTo>
                  <a:lnTo>
                    <a:pt x="570661" y="1917700"/>
                  </a:lnTo>
                  <a:lnTo>
                    <a:pt x="615418" y="1930400"/>
                  </a:lnTo>
                  <a:lnTo>
                    <a:pt x="892407" y="1930400"/>
                  </a:lnTo>
                  <a:lnTo>
                    <a:pt x="936856" y="1917700"/>
                  </a:lnTo>
                  <a:close/>
                </a:path>
                <a:path w="3872229" h="3759200">
                  <a:moveTo>
                    <a:pt x="936856" y="12700"/>
                  </a:moveTo>
                  <a:lnTo>
                    <a:pt x="570661" y="12700"/>
                  </a:lnTo>
                  <a:lnTo>
                    <a:pt x="484171" y="38100"/>
                  </a:lnTo>
                  <a:lnTo>
                    <a:pt x="402345" y="63500"/>
                  </a:lnTo>
                  <a:lnTo>
                    <a:pt x="363416" y="88900"/>
                  </a:lnTo>
                  <a:lnTo>
                    <a:pt x="325935" y="101600"/>
                  </a:lnTo>
                  <a:lnTo>
                    <a:pt x="289996" y="127000"/>
                  </a:lnTo>
                  <a:lnTo>
                    <a:pt x="255694" y="152400"/>
                  </a:lnTo>
                  <a:lnTo>
                    <a:pt x="223122" y="177800"/>
                  </a:lnTo>
                  <a:lnTo>
                    <a:pt x="192375" y="203200"/>
                  </a:lnTo>
                  <a:lnTo>
                    <a:pt x="163547" y="241300"/>
                  </a:lnTo>
                  <a:lnTo>
                    <a:pt x="136732" y="266700"/>
                  </a:lnTo>
                  <a:lnTo>
                    <a:pt x="112023" y="304800"/>
                  </a:lnTo>
                  <a:lnTo>
                    <a:pt x="89516" y="342900"/>
                  </a:lnTo>
                  <a:lnTo>
                    <a:pt x="69304" y="381000"/>
                  </a:lnTo>
                  <a:lnTo>
                    <a:pt x="51482" y="419100"/>
                  </a:lnTo>
                  <a:lnTo>
                    <a:pt x="36144" y="469900"/>
                  </a:lnTo>
                  <a:lnTo>
                    <a:pt x="23383" y="508000"/>
                  </a:lnTo>
                  <a:lnTo>
                    <a:pt x="13294" y="558800"/>
                  </a:lnTo>
                  <a:lnTo>
                    <a:pt x="5971" y="609600"/>
                  </a:lnTo>
                  <a:lnTo>
                    <a:pt x="1508" y="660400"/>
                  </a:lnTo>
                  <a:lnTo>
                    <a:pt x="0" y="711200"/>
                  </a:lnTo>
                  <a:lnTo>
                    <a:pt x="0" y="1231900"/>
                  </a:lnTo>
                  <a:lnTo>
                    <a:pt x="1508" y="1282700"/>
                  </a:lnTo>
                  <a:lnTo>
                    <a:pt x="5971" y="1333500"/>
                  </a:lnTo>
                  <a:lnTo>
                    <a:pt x="13294" y="1384300"/>
                  </a:lnTo>
                  <a:lnTo>
                    <a:pt x="23383" y="1422400"/>
                  </a:lnTo>
                  <a:lnTo>
                    <a:pt x="36144" y="1473200"/>
                  </a:lnTo>
                  <a:lnTo>
                    <a:pt x="51482" y="1511300"/>
                  </a:lnTo>
                  <a:lnTo>
                    <a:pt x="69304" y="1549400"/>
                  </a:lnTo>
                  <a:lnTo>
                    <a:pt x="89516" y="1600200"/>
                  </a:lnTo>
                  <a:lnTo>
                    <a:pt x="112023" y="1625600"/>
                  </a:lnTo>
                  <a:lnTo>
                    <a:pt x="136732" y="1663700"/>
                  </a:lnTo>
                  <a:lnTo>
                    <a:pt x="163547" y="1701800"/>
                  </a:lnTo>
                  <a:lnTo>
                    <a:pt x="192375" y="1727200"/>
                  </a:lnTo>
                  <a:lnTo>
                    <a:pt x="223122" y="1752600"/>
                  </a:lnTo>
                  <a:lnTo>
                    <a:pt x="255694" y="1790700"/>
                  </a:lnTo>
                  <a:lnTo>
                    <a:pt x="289996" y="1803400"/>
                  </a:lnTo>
                  <a:lnTo>
                    <a:pt x="325935" y="1828800"/>
                  </a:lnTo>
                  <a:lnTo>
                    <a:pt x="363416" y="1854200"/>
                  </a:lnTo>
                  <a:lnTo>
                    <a:pt x="402345" y="1866900"/>
                  </a:lnTo>
                  <a:lnTo>
                    <a:pt x="442628" y="1892300"/>
                  </a:lnTo>
                  <a:lnTo>
                    <a:pt x="526880" y="1917700"/>
                  </a:lnTo>
                  <a:lnTo>
                    <a:pt x="980400" y="1917700"/>
                  </a:lnTo>
                  <a:lnTo>
                    <a:pt x="1064369" y="1892300"/>
                  </a:lnTo>
                  <a:lnTo>
                    <a:pt x="1104597" y="1866900"/>
                  </a:lnTo>
                  <a:lnTo>
                    <a:pt x="1143520" y="1854200"/>
                  </a:lnTo>
                  <a:lnTo>
                    <a:pt x="1181040" y="1828800"/>
                  </a:lnTo>
                  <a:lnTo>
                    <a:pt x="1217056" y="1803400"/>
                  </a:lnTo>
                  <a:lnTo>
                    <a:pt x="1251470" y="1790700"/>
                  </a:lnTo>
                  <a:lnTo>
                    <a:pt x="1284182" y="1752600"/>
                  </a:lnTo>
                  <a:lnTo>
                    <a:pt x="1315092" y="1727200"/>
                  </a:lnTo>
                  <a:lnTo>
                    <a:pt x="1344100" y="1701800"/>
                  </a:lnTo>
                  <a:lnTo>
                    <a:pt x="1371109" y="1663700"/>
                  </a:lnTo>
                  <a:lnTo>
                    <a:pt x="1396017" y="1625600"/>
                  </a:lnTo>
                  <a:lnTo>
                    <a:pt x="1418726" y="1600200"/>
                  </a:lnTo>
                  <a:lnTo>
                    <a:pt x="1439135" y="1549400"/>
                  </a:lnTo>
                  <a:lnTo>
                    <a:pt x="1457146" y="1511300"/>
                  </a:lnTo>
                  <a:lnTo>
                    <a:pt x="1462317" y="1498600"/>
                  </a:lnTo>
                  <a:lnTo>
                    <a:pt x="706719" y="1498600"/>
                  </a:lnTo>
                  <a:lnTo>
                    <a:pt x="663068" y="1485900"/>
                  </a:lnTo>
                  <a:lnTo>
                    <a:pt x="623848" y="1473200"/>
                  </a:lnTo>
                  <a:lnTo>
                    <a:pt x="589249" y="1460500"/>
                  </a:lnTo>
                  <a:lnTo>
                    <a:pt x="559458" y="1422400"/>
                  </a:lnTo>
                  <a:lnTo>
                    <a:pt x="534662" y="1397000"/>
                  </a:lnTo>
                  <a:lnTo>
                    <a:pt x="515049" y="1358900"/>
                  </a:lnTo>
                  <a:lnTo>
                    <a:pt x="500807" y="1308100"/>
                  </a:lnTo>
                  <a:lnTo>
                    <a:pt x="492125" y="1257300"/>
                  </a:lnTo>
                  <a:lnTo>
                    <a:pt x="489189" y="1206500"/>
                  </a:lnTo>
                  <a:lnTo>
                    <a:pt x="489189" y="736600"/>
                  </a:lnTo>
                  <a:lnTo>
                    <a:pt x="491984" y="673100"/>
                  </a:lnTo>
                  <a:lnTo>
                    <a:pt x="500306" y="622300"/>
                  </a:lnTo>
                  <a:lnTo>
                    <a:pt x="514061" y="584200"/>
                  </a:lnTo>
                  <a:lnTo>
                    <a:pt x="533157" y="546100"/>
                  </a:lnTo>
                  <a:lnTo>
                    <a:pt x="557498" y="508000"/>
                  </a:lnTo>
                  <a:lnTo>
                    <a:pt x="586992" y="482600"/>
                  </a:lnTo>
                  <a:lnTo>
                    <a:pt x="621544" y="457200"/>
                  </a:lnTo>
                  <a:lnTo>
                    <a:pt x="661061" y="444500"/>
                  </a:lnTo>
                  <a:lnTo>
                    <a:pt x="705450" y="431800"/>
                  </a:lnTo>
                  <a:lnTo>
                    <a:pt x="1461025" y="431800"/>
                  </a:lnTo>
                  <a:lnTo>
                    <a:pt x="1457146" y="419100"/>
                  </a:lnTo>
                  <a:lnTo>
                    <a:pt x="1439135" y="381000"/>
                  </a:lnTo>
                  <a:lnTo>
                    <a:pt x="1418726" y="342900"/>
                  </a:lnTo>
                  <a:lnTo>
                    <a:pt x="1396017" y="304800"/>
                  </a:lnTo>
                  <a:lnTo>
                    <a:pt x="1371109" y="266700"/>
                  </a:lnTo>
                  <a:lnTo>
                    <a:pt x="1344100" y="241300"/>
                  </a:lnTo>
                  <a:lnTo>
                    <a:pt x="1315092" y="203200"/>
                  </a:lnTo>
                  <a:lnTo>
                    <a:pt x="1284182" y="177800"/>
                  </a:lnTo>
                  <a:lnTo>
                    <a:pt x="1251470" y="152400"/>
                  </a:lnTo>
                  <a:lnTo>
                    <a:pt x="1217056" y="127000"/>
                  </a:lnTo>
                  <a:lnTo>
                    <a:pt x="1181040" y="101600"/>
                  </a:lnTo>
                  <a:lnTo>
                    <a:pt x="1143520" y="88900"/>
                  </a:lnTo>
                  <a:lnTo>
                    <a:pt x="1104597" y="63500"/>
                  </a:lnTo>
                  <a:lnTo>
                    <a:pt x="1022937" y="38100"/>
                  </a:lnTo>
                  <a:lnTo>
                    <a:pt x="936856" y="12700"/>
                  </a:lnTo>
                  <a:close/>
                </a:path>
                <a:path w="3872229" h="3759200">
                  <a:moveTo>
                    <a:pt x="1461025" y="431800"/>
                  </a:moveTo>
                  <a:lnTo>
                    <a:pt x="802522" y="431800"/>
                  </a:lnTo>
                  <a:lnTo>
                    <a:pt x="846180" y="444500"/>
                  </a:lnTo>
                  <a:lnTo>
                    <a:pt x="885403" y="457200"/>
                  </a:lnTo>
                  <a:lnTo>
                    <a:pt x="920003" y="482600"/>
                  </a:lnTo>
                  <a:lnTo>
                    <a:pt x="949794" y="508000"/>
                  </a:lnTo>
                  <a:lnTo>
                    <a:pt x="974588" y="546100"/>
                  </a:lnTo>
                  <a:lnTo>
                    <a:pt x="994198" y="584200"/>
                  </a:lnTo>
                  <a:lnTo>
                    <a:pt x="1008437" y="622300"/>
                  </a:lnTo>
                  <a:lnTo>
                    <a:pt x="1017117" y="673100"/>
                  </a:lnTo>
                  <a:lnTo>
                    <a:pt x="1020052" y="736600"/>
                  </a:lnTo>
                  <a:lnTo>
                    <a:pt x="1020052" y="1206500"/>
                  </a:lnTo>
                  <a:lnTo>
                    <a:pt x="1017117" y="1257300"/>
                  </a:lnTo>
                  <a:lnTo>
                    <a:pt x="1008437" y="1308100"/>
                  </a:lnTo>
                  <a:lnTo>
                    <a:pt x="994198" y="1358900"/>
                  </a:lnTo>
                  <a:lnTo>
                    <a:pt x="974588" y="1397000"/>
                  </a:lnTo>
                  <a:lnTo>
                    <a:pt x="949794" y="1422400"/>
                  </a:lnTo>
                  <a:lnTo>
                    <a:pt x="920003" y="1460500"/>
                  </a:lnTo>
                  <a:lnTo>
                    <a:pt x="885403" y="1473200"/>
                  </a:lnTo>
                  <a:lnTo>
                    <a:pt x="846180" y="1485900"/>
                  </a:lnTo>
                  <a:lnTo>
                    <a:pt x="802522" y="1498600"/>
                  </a:lnTo>
                  <a:lnTo>
                    <a:pt x="1462317" y="1498600"/>
                  </a:lnTo>
                  <a:lnTo>
                    <a:pt x="1472659" y="1473200"/>
                  </a:lnTo>
                  <a:lnTo>
                    <a:pt x="1485575" y="1422400"/>
                  </a:lnTo>
                  <a:lnTo>
                    <a:pt x="1495794" y="1384300"/>
                  </a:lnTo>
                  <a:lnTo>
                    <a:pt x="1503216" y="1333500"/>
                  </a:lnTo>
                  <a:lnTo>
                    <a:pt x="1507742" y="1282700"/>
                  </a:lnTo>
                  <a:lnTo>
                    <a:pt x="1509273" y="1231900"/>
                  </a:lnTo>
                  <a:lnTo>
                    <a:pt x="1509273" y="711200"/>
                  </a:lnTo>
                  <a:lnTo>
                    <a:pt x="1507742" y="660400"/>
                  </a:lnTo>
                  <a:lnTo>
                    <a:pt x="1503216" y="609600"/>
                  </a:lnTo>
                  <a:lnTo>
                    <a:pt x="1495794" y="558800"/>
                  </a:lnTo>
                  <a:lnTo>
                    <a:pt x="1485575" y="508000"/>
                  </a:lnTo>
                  <a:lnTo>
                    <a:pt x="1472659" y="469900"/>
                  </a:lnTo>
                  <a:lnTo>
                    <a:pt x="1461025" y="431800"/>
                  </a:lnTo>
                  <a:close/>
                </a:path>
                <a:path w="3872229" h="3759200">
                  <a:moveTo>
                    <a:pt x="847151" y="0"/>
                  </a:moveTo>
                  <a:lnTo>
                    <a:pt x="661060" y="0"/>
                  </a:lnTo>
                  <a:lnTo>
                    <a:pt x="615418" y="12700"/>
                  </a:lnTo>
                  <a:lnTo>
                    <a:pt x="892407" y="12700"/>
                  </a:lnTo>
                  <a:lnTo>
                    <a:pt x="847151" y="0"/>
                  </a:lnTo>
                  <a:close/>
                </a:path>
              </a:pathLst>
            </a:custGeom>
            <a:solidFill>
              <a:srgbClr val="F05CA1"/>
            </a:solidFill>
          </p:spPr>
          <p:txBody>
            <a:bodyPr wrap="square" lIns="0" tIns="0" rIns="0" bIns="0" rtlCol="0"/>
            <a:lstStyle/>
            <a:p>
              <a:endParaRPr/>
            </a:p>
          </p:txBody>
        </p:sp>
      </p:grpSp>
      <p:grpSp>
        <p:nvGrpSpPr>
          <p:cNvPr id="49" name="Group 48">
            <a:extLst>
              <a:ext uri="{FF2B5EF4-FFF2-40B4-BE49-F238E27FC236}">
                <a16:creationId xmlns:a16="http://schemas.microsoft.com/office/drawing/2014/main" id="{5CD4C118-EAE1-A2C8-6FFE-865C8F019DD8}"/>
              </a:ext>
            </a:extLst>
          </p:cNvPr>
          <p:cNvGrpSpPr/>
          <p:nvPr/>
        </p:nvGrpSpPr>
        <p:grpSpPr>
          <a:xfrm>
            <a:off x="12041031" y="4032780"/>
            <a:ext cx="5805030" cy="3802734"/>
            <a:chOff x="12041031" y="4032780"/>
            <a:chExt cx="5805030" cy="3802734"/>
          </a:xfrm>
        </p:grpSpPr>
        <p:sp>
          <p:nvSpPr>
            <p:cNvPr id="6" name="object 6"/>
            <p:cNvSpPr/>
            <p:nvPr/>
          </p:nvSpPr>
          <p:spPr>
            <a:xfrm>
              <a:off x="17128109" y="4600338"/>
              <a:ext cx="33020" cy="406400"/>
            </a:xfrm>
            <a:custGeom>
              <a:avLst/>
              <a:gdLst/>
              <a:ahLst/>
              <a:cxnLst/>
              <a:rect l="l" t="t" r="r" b="b"/>
              <a:pathLst>
                <a:path w="33019" h="406400">
                  <a:moveTo>
                    <a:pt x="32773" y="0"/>
                  </a:moveTo>
                  <a:lnTo>
                    <a:pt x="17771" y="23407"/>
                  </a:lnTo>
                  <a:lnTo>
                    <a:pt x="7603" y="48062"/>
                  </a:lnTo>
                  <a:lnTo>
                    <a:pt x="1827" y="72052"/>
                  </a:lnTo>
                  <a:lnTo>
                    <a:pt x="0" y="93463"/>
                  </a:lnTo>
                  <a:lnTo>
                    <a:pt x="0" y="370407"/>
                  </a:lnTo>
                  <a:lnTo>
                    <a:pt x="32773" y="405966"/>
                  </a:lnTo>
                  <a:lnTo>
                    <a:pt x="32773" y="0"/>
                  </a:lnTo>
                  <a:close/>
                </a:path>
              </a:pathLst>
            </a:custGeom>
            <a:solidFill>
              <a:srgbClr val="F05CA1"/>
            </a:solidFill>
          </p:spPr>
          <p:txBody>
            <a:bodyPr wrap="square" lIns="0" tIns="0" rIns="0" bIns="0" rtlCol="0"/>
            <a:lstStyle/>
            <a:p>
              <a:endParaRPr/>
            </a:p>
          </p:txBody>
        </p:sp>
        <p:sp>
          <p:nvSpPr>
            <p:cNvPr id="7" name="object 7"/>
            <p:cNvSpPr/>
            <p:nvPr/>
          </p:nvSpPr>
          <p:spPr>
            <a:xfrm>
              <a:off x="17101334" y="4108799"/>
              <a:ext cx="59690" cy="302260"/>
            </a:xfrm>
            <a:custGeom>
              <a:avLst/>
              <a:gdLst/>
              <a:ahLst/>
              <a:cxnLst/>
              <a:rect l="l" t="t" r="r" b="b"/>
              <a:pathLst>
                <a:path w="59690" h="302260">
                  <a:moveTo>
                    <a:pt x="59547" y="0"/>
                  </a:moveTo>
                  <a:lnTo>
                    <a:pt x="34848" y="32205"/>
                  </a:lnTo>
                  <a:lnTo>
                    <a:pt x="16089" y="68410"/>
                  </a:lnTo>
                  <a:lnTo>
                    <a:pt x="4172" y="107998"/>
                  </a:lnTo>
                  <a:lnTo>
                    <a:pt x="0" y="150351"/>
                  </a:lnTo>
                  <a:lnTo>
                    <a:pt x="4869" y="193124"/>
                  </a:lnTo>
                  <a:lnTo>
                    <a:pt x="16949" y="232991"/>
                  </a:lnTo>
                  <a:lnTo>
                    <a:pt x="35442" y="269393"/>
                  </a:lnTo>
                  <a:lnTo>
                    <a:pt x="59547" y="301770"/>
                  </a:lnTo>
                  <a:lnTo>
                    <a:pt x="59547" y="0"/>
                  </a:lnTo>
                  <a:close/>
                </a:path>
              </a:pathLst>
            </a:custGeom>
            <a:solidFill>
              <a:srgbClr val="F05CA1"/>
            </a:solidFill>
          </p:spPr>
          <p:txBody>
            <a:bodyPr wrap="square" lIns="0" tIns="0" rIns="0" bIns="0" rtlCol="0"/>
            <a:lstStyle/>
            <a:p>
              <a:endParaRPr/>
            </a:p>
          </p:txBody>
        </p:sp>
        <p:sp>
          <p:nvSpPr>
            <p:cNvPr id="8" name="object 8"/>
            <p:cNvSpPr/>
            <p:nvPr/>
          </p:nvSpPr>
          <p:spPr>
            <a:xfrm>
              <a:off x="16949442" y="5016290"/>
              <a:ext cx="211454" cy="494030"/>
            </a:xfrm>
            <a:custGeom>
              <a:avLst/>
              <a:gdLst/>
              <a:ahLst/>
              <a:cxnLst/>
              <a:rect l="l" t="t" r="r" b="b"/>
              <a:pathLst>
                <a:path w="211455" h="494029">
                  <a:moveTo>
                    <a:pt x="211438" y="0"/>
                  </a:moveTo>
                  <a:lnTo>
                    <a:pt x="0" y="493482"/>
                  </a:lnTo>
                  <a:lnTo>
                    <a:pt x="211438" y="493482"/>
                  </a:lnTo>
                  <a:lnTo>
                    <a:pt x="211438" y="0"/>
                  </a:lnTo>
                  <a:close/>
                </a:path>
              </a:pathLst>
            </a:custGeom>
            <a:solidFill>
              <a:srgbClr val="F05CA1"/>
            </a:solidFill>
          </p:spPr>
          <p:txBody>
            <a:bodyPr wrap="square" lIns="0" tIns="0" rIns="0" bIns="0" rtlCol="0"/>
            <a:lstStyle/>
            <a:p>
              <a:endParaRPr/>
            </a:p>
          </p:txBody>
        </p:sp>
        <p:sp>
          <p:nvSpPr>
            <p:cNvPr id="10" name="object 10"/>
            <p:cNvSpPr/>
            <p:nvPr/>
          </p:nvSpPr>
          <p:spPr>
            <a:xfrm>
              <a:off x="12041042" y="4032780"/>
              <a:ext cx="896619" cy="1834514"/>
            </a:xfrm>
            <a:custGeom>
              <a:avLst/>
              <a:gdLst/>
              <a:ahLst/>
              <a:cxnLst/>
              <a:rect l="l" t="t" r="r" b="b"/>
              <a:pathLst>
                <a:path w="896620" h="1834514">
                  <a:moveTo>
                    <a:pt x="381150" y="0"/>
                  </a:moveTo>
                  <a:lnTo>
                    <a:pt x="335384" y="4597"/>
                  </a:lnTo>
                  <a:lnTo>
                    <a:pt x="292548" y="17784"/>
                  </a:lnTo>
                  <a:lnTo>
                    <a:pt x="253626" y="38651"/>
                  </a:lnTo>
                  <a:lnTo>
                    <a:pt x="219596" y="66289"/>
                  </a:lnTo>
                  <a:lnTo>
                    <a:pt x="191434" y="99789"/>
                  </a:lnTo>
                  <a:lnTo>
                    <a:pt x="170114" y="138242"/>
                  </a:lnTo>
                  <a:lnTo>
                    <a:pt x="156609" y="180739"/>
                  </a:lnTo>
                  <a:lnTo>
                    <a:pt x="151890" y="226370"/>
                  </a:lnTo>
                  <a:lnTo>
                    <a:pt x="157442" y="272991"/>
                  </a:lnTo>
                  <a:lnTo>
                    <a:pt x="171347" y="316221"/>
                  </a:lnTo>
                  <a:lnTo>
                    <a:pt x="192729" y="355189"/>
                  </a:lnTo>
                  <a:lnTo>
                    <a:pt x="220713" y="389026"/>
                  </a:lnTo>
                  <a:lnTo>
                    <a:pt x="254422" y="416859"/>
                  </a:lnTo>
                  <a:lnTo>
                    <a:pt x="292982" y="437817"/>
                  </a:lnTo>
                  <a:lnTo>
                    <a:pt x="335517" y="451031"/>
                  </a:lnTo>
                  <a:lnTo>
                    <a:pt x="381150" y="455630"/>
                  </a:lnTo>
                  <a:lnTo>
                    <a:pt x="426775" y="451031"/>
                  </a:lnTo>
                  <a:lnTo>
                    <a:pt x="469267" y="437817"/>
                  </a:lnTo>
                  <a:lnTo>
                    <a:pt x="507718" y="416859"/>
                  </a:lnTo>
                  <a:lnTo>
                    <a:pt x="541217" y="389026"/>
                  </a:lnTo>
                  <a:lnTo>
                    <a:pt x="568856" y="355189"/>
                  </a:lnTo>
                  <a:lnTo>
                    <a:pt x="589724" y="316221"/>
                  </a:lnTo>
                  <a:lnTo>
                    <a:pt x="602912" y="272991"/>
                  </a:lnTo>
                  <a:lnTo>
                    <a:pt x="607510" y="226370"/>
                  </a:lnTo>
                  <a:lnTo>
                    <a:pt x="602908" y="180709"/>
                  </a:lnTo>
                  <a:lnTo>
                    <a:pt x="589718" y="138198"/>
                  </a:lnTo>
                  <a:lnTo>
                    <a:pt x="568851" y="99743"/>
                  </a:lnTo>
                  <a:lnTo>
                    <a:pt x="541217" y="66250"/>
                  </a:lnTo>
                  <a:lnTo>
                    <a:pt x="507722" y="38624"/>
                  </a:lnTo>
                  <a:lnTo>
                    <a:pt x="469273" y="17769"/>
                  </a:lnTo>
                  <a:lnTo>
                    <a:pt x="426768" y="4593"/>
                  </a:lnTo>
                  <a:lnTo>
                    <a:pt x="381150" y="0"/>
                  </a:lnTo>
                  <a:close/>
                </a:path>
                <a:path w="896620" h="1834514">
                  <a:moveTo>
                    <a:pt x="535973" y="1477012"/>
                  </a:moveTo>
                  <a:lnTo>
                    <a:pt x="297750" y="1477012"/>
                  </a:lnTo>
                  <a:lnTo>
                    <a:pt x="297750" y="1834331"/>
                  </a:lnTo>
                  <a:lnTo>
                    <a:pt x="535973" y="1834352"/>
                  </a:lnTo>
                  <a:lnTo>
                    <a:pt x="535973" y="1477012"/>
                  </a:lnTo>
                  <a:close/>
                </a:path>
                <a:path w="896620" h="1834514">
                  <a:moveTo>
                    <a:pt x="464436" y="523994"/>
                  </a:moveTo>
                  <a:lnTo>
                    <a:pt x="303697" y="523994"/>
                  </a:lnTo>
                  <a:lnTo>
                    <a:pt x="254106" y="533667"/>
                  </a:lnTo>
                  <a:lnTo>
                    <a:pt x="218520" y="558493"/>
                  </a:lnTo>
                  <a:lnTo>
                    <a:pt x="195223" y="592185"/>
                  </a:lnTo>
                  <a:lnTo>
                    <a:pt x="182503" y="628455"/>
                  </a:lnTo>
                  <a:lnTo>
                    <a:pt x="178643" y="661016"/>
                  </a:lnTo>
                  <a:lnTo>
                    <a:pt x="178643" y="937981"/>
                  </a:lnTo>
                  <a:lnTo>
                    <a:pt x="214349" y="976703"/>
                  </a:lnTo>
                  <a:lnTo>
                    <a:pt x="0" y="1477012"/>
                  </a:lnTo>
                  <a:lnTo>
                    <a:pt x="771285" y="1477012"/>
                  </a:lnTo>
                  <a:lnTo>
                    <a:pt x="723601" y="1307290"/>
                  </a:lnTo>
                  <a:lnTo>
                    <a:pt x="765983" y="1287357"/>
                  </a:lnTo>
                  <a:lnTo>
                    <a:pt x="803420" y="1261227"/>
                  </a:lnTo>
                  <a:lnTo>
                    <a:pt x="835337" y="1229629"/>
                  </a:lnTo>
                  <a:lnTo>
                    <a:pt x="861160" y="1193292"/>
                  </a:lnTo>
                  <a:lnTo>
                    <a:pt x="880315" y="1152947"/>
                  </a:lnTo>
                  <a:lnTo>
                    <a:pt x="892229" y="1109323"/>
                  </a:lnTo>
                  <a:lnTo>
                    <a:pt x="896328" y="1063150"/>
                  </a:lnTo>
                  <a:lnTo>
                    <a:pt x="891403" y="1014314"/>
                  </a:lnTo>
                  <a:lnTo>
                    <a:pt x="876991" y="967144"/>
                  </a:lnTo>
                  <a:lnTo>
                    <a:pt x="853638" y="923306"/>
                  </a:lnTo>
                  <a:lnTo>
                    <a:pt x="821891" y="884465"/>
                  </a:lnTo>
                  <a:lnTo>
                    <a:pt x="604369" y="634148"/>
                  </a:lnTo>
                  <a:lnTo>
                    <a:pt x="599878" y="627500"/>
                  </a:lnTo>
                  <a:lnTo>
                    <a:pt x="595102" y="620818"/>
                  </a:lnTo>
                  <a:lnTo>
                    <a:pt x="589753" y="614113"/>
                  </a:lnTo>
                  <a:lnTo>
                    <a:pt x="583542" y="607395"/>
                  </a:lnTo>
                  <a:lnTo>
                    <a:pt x="559479" y="579291"/>
                  </a:lnTo>
                  <a:lnTo>
                    <a:pt x="531791" y="552297"/>
                  </a:lnTo>
                  <a:lnTo>
                    <a:pt x="500202" y="532001"/>
                  </a:lnTo>
                  <a:lnTo>
                    <a:pt x="464436" y="523994"/>
                  </a:lnTo>
                  <a:close/>
                </a:path>
              </a:pathLst>
            </a:custGeom>
            <a:solidFill>
              <a:srgbClr val="F05CA1"/>
            </a:solidFill>
          </p:spPr>
          <p:txBody>
            <a:bodyPr wrap="square" lIns="0" tIns="0" rIns="0" bIns="0" rtlCol="0"/>
            <a:lstStyle/>
            <a:p>
              <a:endParaRPr/>
            </a:p>
          </p:txBody>
        </p:sp>
        <p:sp>
          <p:nvSpPr>
            <p:cNvPr id="11" name="object 11"/>
            <p:cNvSpPr/>
            <p:nvPr/>
          </p:nvSpPr>
          <p:spPr>
            <a:xfrm>
              <a:off x="12041031" y="4032801"/>
              <a:ext cx="896619" cy="1834514"/>
            </a:xfrm>
            <a:custGeom>
              <a:avLst/>
              <a:gdLst/>
              <a:ahLst/>
              <a:cxnLst/>
              <a:rect l="l" t="t" r="r" b="b"/>
              <a:pathLst>
                <a:path w="896620" h="1834514">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4"/>
                  </a:lnTo>
                  <a:lnTo>
                    <a:pt x="296113" y="373226"/>
                  </a:lnTo>
                  <a:lnTo>
                    <a:pt x="261667" y="346920"/>
                  </a:lnTo>
                  <a:lnTo>
                    <a:pt x="234917" y="312675"/>
                  </a:lnTo>
                  <a:lnTo>
                    <a:pt x="217597" y="271984"/>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4">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4">
                  <a:moveTo>
                    <a:pt x="464446" y="523973"/>
                  </a:moveTo>
                  <a:lnTo>
                    <a:pt x="303708" y="523973"/>
                  </a:lnTo>
                  <a:lnTo>
                    <a:pt x="254121" y="533648"/>
                  </a:lnTo>
                  <a:lnTo>
                    <a:pt x="218535" y="558478"/>
                  </a:lnTo>
                  <a:lnTo>
                    <a:pt x="195237" y="592173"/>
                  </a:lnTo>
                  <a:lnTo>
                    <a:pt x="182514" y="628442"/>
                  </a:lnTo>
                  <a:lnTo>
                    <a:pt x="178654" y="93796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53" y="583657"/>
                  </a:lnTo>
                  <a:lnTo>
                    <a:pt x="559498" y="579270"/>
                  </a:lnTo>
                  <a:lnTo>
                    <a:pt x="531809" y="552276"/>
                  </a:lnTo>
                  <a:lnTo>
                    <a:pt x="500215" y="531980"/>
                  </a:lnTo>
                  <a:lnTo>
                    <a:pt x="464446" y="523973"/>
                  </a:lnTo>
                  <a:close/>
                </a:path>
                <a:path w="896620" h="1834514">
                  <a:moveTo>
                    <a:pt x="563253"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0"/>
                  </a:lnTo>
                  <a:lnTo>
                    <a:pt x="821904" y="990485"/>
                  </a:lnTo>
                  <a:lnTo>
                    <a:pt x="832968" y="1026992"/>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53" y="583657"/>
                  </a:lnTo>
                  <a:close/>
                </a:path>
                <a:path w="896620" h="1834514">
                  <a:moveTo>
                    <a:pt x="341697" y="1024272"/>
                  </a:moveTo>
                  <a:lnTo>
                    <a:pt x="259039" y="1024272"/>
                  </a:lnTo>
                  <a:lnTo>
                    <a:pt x="431777" y="1205973"/>
                  </a:lnTo>
                  <a:lnTo>
                    <a:pt x="464522" y="1227748"/>
                  </a:lnTo>
                  <a:lnTo>
                    <a:pt x="501724" y="1235006"/>
                  </a:lnTo>
                  <a:lnTo>
                    <a:pt x="538927" y="1227748"/>
                  </a:lnTo>
                  <a:lnTo>
                    <a:pt x="571678" y="1205973"/>
                  </a:lnTo>
                  <a:lnTo>
                    <a:pt x="591024" y="1175495"/>
                  </a:lnTo>
                  <a:lnTo>
                    <a:pt x="501675" y="1175495"/>
                  </a:lnTo>
                  <a:lnTo>
                    <a:pt x="486438" y="1172701"/>
                  </a:lnTo>
                  <a:lnTo>
                    <a:pt x="473430" y="1164320"/>
                  </a:lnTo>
                  <a:lnTo>
                    <a:pt x="341697" y="1024272"/>
                  </a:lnTo>
                  <a:close/>
                </a:path>
                <a:path w="896620" h="1834514">
                  <a:moveTo>
                    <a:pt x="387108" y="732553"/>
                  </a:moveTo>
                  <a:lnTo>
                    <a:pt x="327550" y="732553"/>
                  </a:lnTo>
                  <a:lnTo>
                    <a:pt x="327550" y="884465"/>
                  </a:lnTo>
                  <a:lnTo>
                    <a:pt x="532957" y="1107788"/>
                  </a:lnTo>
                  <a:lnTo>
                    <a:pt x="540866" y="1120812"/>
                  </a:lnTo>
                  <a:lnTo>
                    <a:pt x="529952" y="1164320"/>
                  </a:lnTo>
                  <a:lnTo>
                    <a:pt x="501675"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13" name="object 13"/>
            <p:cNvSpPr/>
            <p:nvPr/>
          </p:nvSpPr>
          <p:spPr>
            <a:xfrm>
              <a:off x="13268138" y="4032780"/>
              <a:ext cx="896619" cy="1834514"/>
            </a:xfrm>
            <a:custGeom>
              <a:avLst/>
              <a:gdLst/>
              <a:ahLst/>
              <a:cxnLst/>
              <a:rect l="l" t="t" r="r" b="b"/>
              <a:pathLst>
                <a:path w="896619" h="1834514">
                  <a:moveTo>
                    <a:pt x="381161" y="0"/>
                  </a:moveTo>
                  <a:lnTo>
                    <a:pt x="335394" y="4597"/>
                  </a:lnTo>
                  <a:lnTo>
                    <a:pt x="292557" y="17784"/>
                  </a:lnTo>
                  <a:lnTo>
                    <a:pt x="253633" y="38651"/>
                  </a:lnTo>
                  <a:lnTo>
                    <a:pt x="219601" y="66289"/>
                  </a:lnTo>
                  <a:lnTo>
                    <a:pt x="191437" y="99789"/>
                  </a:lnTo>
                  <a:lnTo>
                    <a:pt x="170115" y="138242"/>
                  </a:lnTo>
                  <a:lnTo>
                    <a:pt x="156610" y="180739"/>
                  </a:lnTo>
                  <a:lnTo>
                    <a:pt x="151890" y="226370"/>
                  </a:lnTo>
                  <a:lnTo>
                    <a:pt x="157446" y="272991"/>
                  </a:lnTo>
                  <a:lnTo>
                    <a:pt x="171353" y="316221"/>
                  </a:lnTo>
                  <a:lnTo>
                    <a:pt x="192737" y="355189"/>
                  </a:lnTo>
                  <a:lnTo>
                    <a:pt x="220722" y="389026"/>
                  </a:lnTo>
                  <a:lnTo>
                    <a:pt x="254432" y="416859"/>
                  </a:lnTo>
                  <a:lnTo>
                    <a:pt x="292992" y="437817"/>
                  </a:lnTo>
                  <a:lnTo>
                    <a:pt x="335527" y="451031"/>
                  </a:lnTo>
                  <a:lnTo>
                    <a:pt x="381161" y="455630"/>
                  </a:lnTo>
                  <a:lnTo>
                    <a:pt x="426782" y="451031"/>
                  </a:lnTo>
                  <a:lnTo>
                    <a:pt x="469272" y="437817"/>
                  </a:lnTo>
                  <a:lnTo>
                    <a:pt x="507720" y="416859"/>
                  </a:lnTo>
                  <a:lnTo>
                    <a:pt x="541219" y="389026"/>
                  </a:lnTo>
                  <a:lnTo>
                    <a:pt x="568856" y="355189"/>
                  </a:lnTo>
                  <a:lnTo>
                    <a:pt x="589724" y="316221"/>
                  </a:lnTo>
                  <a:lnTo>
                    <a:pt x="602912" y="272991"/>
                  </a:lnTo>
                  <a:lnTo>
                    <a:pt x="607510" y="226370"/>
                  </a:lnTo>
                  <a:lnTo>
                    <a:pt x="602907" y="180709"/>
                  </a:lnTo>
                  <a:lnTo>
                    <a:pt x="589716" y="138198"/>
                  </a:lnTo>
                  <a:lnTo>
                    <a:pt x="568849" y="99743"/>
                  </a:lnTo>
                  <a:lnTo>
                    <a:pt x="541214" y="66250"/>
                  </a:lnTo>
                  <a:lnTo>
                    <a:pt x="507720" y="38624"/>
                  </a:lnTo>
                  <a:lnTo>
                    <a:pt x="469273" y="17769"/>
                  </a:lnTo>
                  <a:lnTo>
                    <a:pt x="426772" y="4593"/>
                  </a:lnTo>
                  <a:lnTo>
                    <a:pt x="381161" y="0"/>
                  </a:lnTo>
                  <a:close/>
                </a:path>
                <a:path w="896619" h="1834514">
                  <a:moveTo>
                    <a:pt x="535983" y="1477012"/>
                  </a:moveTo>
                  <a:lnTo>
                    <a:pt x="297760" y="1477012"/>
                  </a:lnTo>
                  <a:lnTo>
                    <a:pt x="297760" y="1834331"/>
                  </a:lnTo>
                  <a:lnTo>
                    <a:pt x="535983" y="1834352"/>
                  </a:lnTo>
                  <a:lnTo>
                    <a:pt x="535983" y="1477012"/>
                  </a:lnTo>
                  <a:close/>
                </a:path>
                <a:path w="896619" h="1834514">
                  <a:moveTo>
                    <a:pt x="464446" y="523994"/>
                  </a:moveTo>
                  <a:lnTo>
                    <a:pt x="303708" y="523994"/>
                  </a:lnTo>
                  <a:lnTo>
                    <a:pt x="254108" y="533667"/>
                  </a:lnTo>
                  <a:lnTo>
                    <a:pt x="218521" y="558493"/>
                  </a:lnTo>
                  <a:lnTo>
                    <a:pt x="195228" y="592185"/>
                  </a:lnTo>
                  <a:lnTo>
                    <a:pt x="182511" y="628455"/>
                  </a:lnTo>
                  <a:lnTo>
                    <a:pt x="178654" y="661016"/>
                  </a:lnTo>
                  <a:lnTo>
                    <a:pt x="178654" y="937981"/>
                  </a:lnTo>
                  <a:lnTo>
                    <a:pt x="214349" y="976703"/>
                  </a:lnTo>
                  <a:lnTo>
                    <a:pt x="0" y="1477012"/>
                  </a:lnTo>
                  <a:lnTo>
                    <a:pt x="771295" y="1477012"/>
                  </a:lnTo>
                  <a:lnTo>
                    <a:pt x="723590" y="1307290"/>
                  </a:lnTo>
                  <a:lnTo>
                    <a:pt x="765977" y="1287357"/>
                  </a:lnTo>
                  <a:lnTo>
                    <a:pt x="803416" y="1261227"/>
                  </a:lnTo>
                  <a:lnTo>
                    <a:pt x="835335" y="1229629"/>
                  </a:lnTo>
                  <a:lnTo>
                    <a:pt x="861159" y="1193292"/>
                  </a:lnTo>
                  <a:lnTo>
                    <a:pt x="880315" y="1152947"/>
                  </a:lnTo>
                  <a:lnTo>
                    <a:pt x="892229" y="1109323"/>
                  </a:lnTo>
                  <a:lnTo>
                    <a:pt x="896328" y="1063150"/>
                  </a:lnTo>
                  <a:lnTo>
                    <a:pt x="891404" y="1014314"/>
                  </a:lnTo>
                  <a:lnTo>
                    <a:pt x="876994" y="967144"/>
                  </a:lnTo>
                  <a:lnTo>
                    <a:pt x="853638" y="923306"/>
                  </a:lnTo>
                  <a:lnTo>
                    <a:pt x="821880" y="884465"/>
                  </a:lnTo>
                  <a:lnTo>
                    <a:pt x="604379" y="634148"/>
                  </a:lnTo>
                  <a:lnTo>
                    <a:pt x="599885" y="627500"/>
                  </a:lnTo>
                  <a:lnTo>
                    <a:pt x="595104" y="620818"/>
                  </a:lnTo>
                  <a:lnTo>
                    <a:pt x="589754" y="614113"/>
                  </a:lnTo>
                  <a:lnTo>
                    <a:pt x="583552" y="607395"/>
                  </a:lnTo>
                  <a:lnTo>
                    <a:pt x="559489" y="579291"/>
                  </a:lnTo>
                  <a:lnTo>
                    <a:pt x="531801" y="552297"/>
                  </a:lnTo>
                  <a:lnTo>
                    <a:pt x="500212" y="532001"/>
                  </a:lnTo>
                  <a:lnTo>
                    <a:pt x="464446" y="523994"/>
                  </a:lnTo>
                  <a:close/>
                </a:path>
              </a:pathLst>
            </a:custGeom>
            <a:solidFill>
              <a:srgbClr val="F05CA1"/>
            </a:solidFill>
          </p:spPr>
          <p:txBody>
            <a:bodyPr wrap="square" lIns="0" tIns="0" rIns="0" bIns="0" rtlCol="0"/>
            <a:lstStyle/>
            <a:p>
              <a:endParaRPr/>
            </a:p>
          </p:txBody>
        </p:sp>
        <p:sp>
          <p:nvSpPr>
            <p:cNvPr id="14" name="object 14"/>
            <p:cNvSpPr/>
            <p:nvPr/>
          </p:nvSpPr>
          <p:spPr>
            <a:xfrm>
              <a:off x="13268138" y="4032801"/>
              <a:ext cx="896619" cy="1834514"/>
            </a:xfrm>
            <a:custGeom>
              <a:avLst/>
              <a:gdLst/>
              <a:ahLst/>
              <a:cxnLst/>
              <a:rect l="l" t="t" r="r" b="b"/>
              <a:pathLst>
                <a:path w="896619" h="1834514">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4"/>
                  </a:lnTo>
                  <a:lnTo>
                    <a:pt x="296108" y="373226"/>
                  </a:lnTo>
                  <a:lnTo>
                    <a:pt x="261663" y="346920"/>
                  </a:lnTo>
                  <a:lnTo>
                    <a:pt x="234915" y="312675"/>
                  </a:lnTo>
                  <a:lnTo>
                    <a:pt x="217596" y="271984"/>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4">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4">
                  <a:moveTo>
                    <a:pt x="464446" y="523973"/>
                  </a:moveTo>
                  <a:lnTo>
                    <a:pt x="303708" y="523973"/>
                  </a:lnTo>
                  <a:lnTo>
                    <a:pt x="254116" y="533648"/>
                  </a:lnTo>
                  <a:lnTo>
                    <a:pt x="218530" y="558478"/>
                  </a:lnTo>
                  <a:lnTo>
                    <a:pt x="195234" y="592173"/>
                  </a:lnTo>
                  <a:lnTo>
                    <a:pt x="182513" y="628442"/>
                  </a:lnTo>
                  <a:lnTo>
                    <a:pt x="17865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8" y="583657"/>
                  </a:lnTo>
                  <a:lnTo>
                    <a:pt x="559494" y="579270"/>
                  </a:lnTo>
                  <a:lnTo>
                    <a:pt x="531808" y="552276"/>
                  </a:lnTo>
                  <a:lnTo>
                    <a:pt x="500215" y="531980"/>
                  </a:lnTo>
                  <a:lnTo>
                    <a:pt x="464446" y="523973"/>
                  </a:lnTo>
                  <a:close/>
                </a:path>
                <a:path w="896619" h="1834514">
                  <a:moveTo>
                    <a:pt x="563248"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27" y="926107"/>
                  </a:lnTo>
                  <a:lnTo>
                    <a:pt x="804136" y="956770"/>
                  </a:lnTo>
                  <a:lnTo>
                    <a:pt x="821901" y="990485"/>
                  </a:lnTo>
                  <a:lnTo>
                    <a:pt x="832968" y="1026992"/>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3"/>
                  </a:lnTo>
                  <a:lnTo>
                    <a:pt x="803416" y="1261204"/>
                  </a:lnTo>
                  <a:lnTo>
                    <a:pt x="835335" y="1229603"/>
                  </a:lnTo>
                  <a:lnTo>
                    <a:pt x="861159" y="1193266"/>
                  </a:lnTo>
                  <a:lnTo>
                    <a:pt x="880315" y="1152923"/>
                  </a:lnTo>
                  <a:lnTo>
                    <a:pt x="892229" y="1109301"/>
                  </a:lnTo>
                  <a:lnTo>
                    <a:pt x="896328" y="1063129"/>
                  </a:lnTo>
                  <a:lnTo>
                    <a:pt x="891404" y="1014294"/>
                  </a:lnTo>
                  <a:lnTo>
                    <a:pt x="876994" y="967126"/>
                  </a:lnTo>
                  <a:lnTo>
                    <a:pt x="853638" y="923294"/>
                  </a:lnTo>
                  <a:lnTo>
                    <a:pt x="821880" y="884465"/>
                  </a:lnTo>
                  <a:lnTo>
                    <a:pt x="604369" y="634127"/>
                  </a:lnTo>
                  <a:lnTo>
                    <a:pt x="599880" y="627476"/>
                  </a:lnTo>
                  <a:lnTo>
                    <a:pt x="595102" y="620789"/>
                  </a:lnTo>
                  <a:lnTo>
                    <a:pt x="589750" y="614084"/>
                  </a:lnTo>
                  <a:lnTo>
                    <a:pt x="583542" y="607374"/>
                  </a:lnTo>
                  <a:lnTo>
                    <a:pt x="563248" y="583657"/>
                  </a:lnTo>
                  <a:close/>
                </a:path>
                <a:path w="896619" h="1834514">
                  <a:moveTo>
                    <a:pt x="341688" y="1024272"/>
                  </a:moveTo>
                  <a:lnTo>
                    <a:pt x="259039" y="1024272"/>
                  </a:lnTo>
                  <a:lnTo>
                    <a:pt x="431756" y="1205973"/>
                  </a:lnTo>
                  <a:lnTo>
                    <a:pt x="464512" y="1227748"/>
                  </a:lnTo>
                  <a:lnTo>
                    <a:pt x="501717" y="1235006"/>
                  </a:lnTo>
                  <a:lnTo>
                    <a:pt x="538922" y="1227748"/>
                  </a:lnTo>
                  <a:lnTo>
                    <a:pt x="571678" y="1205973"/>
                  </a:lnTo>
                  <a:lnTo>
                    <a:pt x="591024" y="1175495"/>
                  </a:lnTo>
                  <a:lnTo>
                    <a:pt x="501662" y="1175495"/>
                  </a:lnTo>
                  <a:lnTo>
                    <a:pt x="486420" y="1172701"/>
                  </a:lnTo>
                  <a:lnTo>
                    <a:pt x="473409" y="1164320"/>
                  </a:lnTo>
                  <a:lnTo>
                    <a:pt x="341688" y="1024272"/>
                  </a:lnTo>
                  <a:close/>
                </a:path>
                <a:path w="896619" h="1834514">
                  <a:moveTo>
                    <a:pt x="387087" y="732553"/>
                  </a:moveTo>
                  <a:lnTo>
                    <a:pt x="327539" y="732553"/>
                  </a:lnTo>
                  <a:lnTo>
                    <a:pt x="327539" y="884465"/>
                  </a:lnTo>
                  <a:lnTo>
                    <a:pt x="532947" y="1107788"/>
                  </a:lnTo>
                  <a:lnTo>
                    <a:pt x="540854" y="1120812"/>
                  </a:lnTo>
                  <a:lnTo>
                    <a:pt x="529931" y="1164320"/>
                  </a:lnTo>
                  <a:lnTo>
                    <a:pt x="501662" y="1175495"/>
                  </a:lnTo>
                  <a:lnTo>
                    <a:pt x="591024" y="1175495"/>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16" name="object 16"/>
            <p:cNvSpPr/>
            <p:nvPr/>
          </p:nvSpPr>
          <p:spPr>
            <a:xfrm>
              <a:off x="14495247" y="4032780"/>
              <a:ext cx="896619" cy="1834514"/>
            </a:xfrm>
            <a:custGeom>
              <a:avLst/>
              <a:gdLst/>
              <a:ahLst/>
              <a:cxnLst/>
              <a:rect l="l" t="t" r="r" b="b"/>
              <a:pathLst>
                <a:path w="896619" h="1834514">
                  <a:moveTo>
                    <a:pt x="381140" y="0"/>
                  </a:moveTo>
                  <a:lnTo>
                    <a:pt x="335380" y="4597"/>
                  </a:lnTo>
                  <a:lnTo>
                    <a:pt x="292547" y="17784"/>
                  </a:lnTo>
                  <a:lnTo>
                    <a:pt x="253625" y="38651"/>
                  </a:lnTo>
                  <a:lnTo>
                    <a:pt x="219593" y="66289"/>
                  </a:lnTo>
                  <a:lnTo>
                    <a:pt x="191429" y="99789"/>
                  </a:lnTo>
                  <a:lnTo>
                    <a:pt x="170106" y="138242"/>
                  </a:lnTo>
                  <a:lnTo>
                    <a:pt x="156600" y="180739"/>
                  </a:lnTo>
                  <a:lnTo>
                    <a:pt x="151880" y="226370"/>
                  </a:lnTo>
                  <a:lnTo>
                    <a:pt x="157439" y="272991"/>
                  </a:lnTo>
                  <a:lnTo>
                    <a:pt x="171348" y="316221"/>
                  </a:lnTo>
                  <a:lnTo>
                    <a:pt x="192733" y="355189"/>
                  </a:lnTo>
                  <a:lnTo>
                    <a:pt x="220718" y="389026"/>
                  </a:lnTo>
                  <a:lnTo>
                    <a:pt x="254426" y="416859"/>
                  </a:lnTo>
                  <a:lnTo>
                    <a:pt x="292983" y="437817"/>
                  </a:lnTo>
                  <a:lnTo>
                    <a:pt x="335513" y="451031"/>
                  </a:lnTo>
                  <a:lnTo>
                    <a:pt x="381140" y="455630"/>
                  </a:lnTo>
                  <a:lnTo>
                    <a:pt x="426768" y="451031"/>
                  </a:lnTo>
                  <a:lnTo>
                    <a:pt x="469263" y="437817"/>
                  </a:lnTo>
                  <a:lnTo>
                    <a:pt x="507715" y="416859"/>
                  </a:lnTo>
                  <a:lnTo>
                    <a:pt x="541216" y="389026"/>
                  </a:lnTo>
                  <a:lnTo>
                    <a:pt x="568855" y="355189"/>
                  </a:lnTo>
                  <a:lnTo>
                    <a:pt x="589724" y="316221"/>
                  </a:lnTo>
                  <a:lnTo>
                    <a:pt x="602912" y="272991"/>
                  </a:lnTo>
                  <a:lnTo>
                    <a:pt x="607510" y="226370"/>
                  </a:lnTo>
                  <a:lnTo>
                    <a:pt x="602907" y="180709"/>
                  </a:lnTo>
                  <a:lnTo>
                    <a:pt x="589716" y="138198"/>
                  </a:lnTo>
                  <a:lnTo>
                    <a:pt x="568848" y="99743"/>
                  </a:lnTo>
                  <a:lnTo>
                    <a:pt x="541212" y="66250"/>
                  </a:lnTo>
                  <a:lnTo>
                    <a:pt x="507715" y="38624"/>
                  </a:lnTo>
                  <a:lnTo>
                    <a:pt x="469264" y="17769"/>
                  </a:lnTo>
                  <a:lnTo>
                    <a:pt x="426758" y="4593"/>
                  </a:lnTo>
                  <a:lnTo>
                    <a:pt x="381140" y="0"/>
                  </a:lnTo>
                  <a:close/>
                </a:path>
                <a:path w="896619" h="1834514">
                  <a:moveTo>
                    <a:pt x="535973" y="1477012"/>
                  </a:moveTo>
                  <a:lnTo>
                    <a:pt x="297760" y="1477012"/>
                  </a:lnTo>
                  <a:lnTo>
                    <a:pt x="297760" y="1834331"/>
                  </a:lnTo>
                  <a:lnTo>
                    <a:pt x="535973" y="1834352"/>
                  </a:lnTo>
                  <a:lnTo>
                    <a:pt x="535973" y="1477012"/>
                  </a:lnTo>
                  <a:close/>
                </a:path>
                <a:path w="896619" h="1834514">
                  <a:moveTo>
                    <a:pt x="464436" y="523994"/>
                  </a:moveTo>
                  <a:lnTo>
                    <a:pt x="303687" y="523994"/>
                  </a:lnTo>
                  <a:lnTo>
                    <a:pt x="254098" y="533667"/>
                  </a:lnTo>
                  <a:lnTo>
                    <a:pt x="218516" y="558493"/>
                  </a:lnTo>
                  <a:lnTo>
                    <a:pt x="195226" y="592185"/>
                  </a:lnTo>
                  <a:lnTo>
                    <a:pt x="182511" y="628455"/>
                  </a:lnTo>
                  <a:lnTo>
                    <a:pt x="178654" y="661016"/>
                  </a:lnTo>
                  <a:lnTo>
                    <a:pt x="178654" y="937981"/>
                  </a:lnTo>
                  <a:lnTo>
                    <a:pt x="214349" y="976703"/>
                  </a:lnTo>
                  <a:lnTo>
                    <a:pt x="0" y="1477012"/>
                  </a:lnTo>
                  <a:lnTo>
                    <a:pt x="771295" y="1477012"/>
                  </a:lnTo>
                  <a:lnTo>
                    <a:pt x="723590" y="1307290"/>
                  </a:lnTo>
                  <a:lnTo>
                    <a:pt x="765976" y="1287357"/>
                  </a:lnTo>
                  <a:lnTo>
                    <a:pt x="803414" y="1261227"/>
                  </a:lnTo>
                  <a:lnTo>
                    <a:pt x="835330" y="1229629"/>
                  </a:lnTo>
                  <a:lnTo>
                    <a:pt x="861152" y="1193292"/>
                  </a:lnTo>
                  <a:lnTo>
                    <a:pt x="880307" y="1152947"/>
                  </a:lnTo>
                  <a:lnTo>
                    <a:pt x="892219" y="1109323"/>
                  </a:lnTo>
                  <a:lnTo>
                    <a:pt x="896318" y="1063150"/>
                  </a:lnTo>
                  <a:lnTo>
                    <a:pt x="891394" y="1014314"/>
                  </a:lnTo>
                  <a:lnTo>
                    <a:pt x="876985" y="967144"/>
                  </a:lnTo>
                  <a:lnTo>
                    <a:pt x="853632" y="923306"/>
                  </a:lnTo>
                  <a:lnTo>
                    <a:pt x="821880" y="884465"/>
                  </a:lnTo>
                  <a:lnTo>
                    <a:pt x="604369" y="634148"/>
                  </a:lnTo>
                  <a:lnTo>
                    <a:pt x="599872" y="627500"/>
                  </a:lnTo>
                  <a:lnTo>
                    <a:pt x="595094" y="620818"/>
                  </a:lnTo>
                  <a:lnTo>
                    <a:pt x="589747" y="614113"/>
                  </a:lnTo>
                  <a:lnTo>
                    <a:pt x="583542" y="607395"/>
                  </a:lnTo>
                  <a:lnTo>
                    <a:pt x="559485" y="579291"/>
                  </a:lnTo>
                  <a:lnTo>
                    <a:pt x="531799" y="552297"/>
                  </a:lnTo>
                  <a:lnTo>
                    <a:pt x="500208" y="532001"/>
                  </a:lnTo>
                  <a:lnTo>
                    <a:pt x="464436" y="523994"/>
                  </a:lnTo>
                  <a:close/>
                </a:path>
              </a:pathLst>
            </a:custGeom>
            <a:solidFill>
              <a:srgbClr val="F05CA1"/>
            </a:solidFill>
          </p:spPr>
          <p:txBody>
            <a:bodyPr wrap="square" lIns="0" tIns="0" rIns="0" bIns="0" rtlCol="0"/>
            <a:lstStyle/>
            <a:p>
              <a:endParaRPr/>
            </a:p>
          </p:txBody>
        </p:sp>
        <p:sp>
          <p:nvSpPr>
            <p:cNvPr id="17" name="object 17"/>
            <p:cNvSpPr/>
            <p:nvPr/>
          </p:nvSpPr>
          <p:spPr>
            <a:xfrm>
              <a:off x="14495247" y="4032801"/>
              <a:ext cx="896619" cy="1834514"/>
            </a:xfrm>
            <a:custGeom>
              <a:avLst/>
              <a:gdLst/>
              <a:ahLst/>
              <a:cxnLst/>
              <a:rect l="l" t="t" r="r" b="b"/>
              <a:pathLst>
                <a:path w="896619" h="1834514">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4"/>
                  </a:lnTo>
                  <a:lnTo>
                    <a:pt x="296102" y="373226"/>
                  </a:lnTo>
                  <a:lnTo>
                    <a:pt x="261660" y="346920"/>
                  </a:lnTo>
                  <a:lnTo>
                    <a:pt x="234914" y="312675"/>
                  </a:lnTo>
                  <a:lnTo>
                    <a:pt x="217596" y="271984"/>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4">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4">
                  <a:moveTo>
                    <a:pt x="464436" y="523973"/>
                  </a:moveTo>
                  <a:lnTo>
                    <a:pt x="303687" y="523973"/>
                  </a:lnTo>
                  <a:lnTo>
                    <a:pt x="254106" y="533648"/>
                  </a:lnTo>
                  <a:lnTo>
                    <a:pt x="218525" y="558478"/>
                  </a:lnTo>
                  <a:lnTo>
                    <a:pt x="195232" y="592173"/>
                  </a:lnTo>
                  <a:lnTo>
                    <a:pt x="182513" y="628442"/>
                  </a:lnTo>
                  <a:lnTo>
                    <a:pt x="178654" y="937960"/>
                  </a:lnTo>
                  <a:lnTo>
                    <a:pt x="214349" y="976682"/>
                  </a:lnTo>
                  <a:lnTo>
                    <a:pt x="0" y="1476991"/>
                  </a:lnTo>
                  <a:lnTo>
                    <a:pt x="297760" y="1476991"/>
                  </a:lnTo>
                  <a:lnTo>
                    <a:pt x="297760" y="1834310"/>
                  </a:lnTo>
                  <a:lnTo>
                    <a:pt x="357308" y="1834310"/>
                  </a:lnTo>
                  <a:lnTo>
                    <a:pt x="357308"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45" y="583657"/>
                  </a:lnTo>
                  <a:lnTo>
                    <a:pt x="559491" y="579270"/>
                  </a:lnTo>
                  <a:lnTo>
                    <a:pt x="531799" y="552276"/>
                  </a:lnTo>
                  <a:lnTo>
                    <a:pt x="500202" y="531980"/>
                  </a:lnTo>
                  <a:lnTo>
                    <a:pt x="464436" y="523973"/>
                  </a:lnTo>
                  <a:close/>
                </a:path>
                <a:path w="896619" h="1834514">
                  <a:moveTo>
                    <a:pt x="563245"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0"/>
                  </a:lnTo>
                  <a:lnTo>
                    <a:pt x="821887" y="990485"/>
                  </a:lnTo>
                  <a:lnTo>
                    <a:pt x="832949" y="1026992"/>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3"/>
                  </a:lnTo>
                  <a:lnTo>
                    <a:pt x="803414" y="1261204"/>
                  </a:lnTo>
                  <a:lnTo>
                    <a:pt x="835330" y="1229603"/>
                  </a:lnTo>
                  <a:lnTo>
                    <a:pt x="861152" y="1193266"/>
                  </a:lnTo>
                  <a:lnTo>
                    <a:pt x="880307" y="1152923"/>
                  </a:lnTo>
                  <a:lnTo>
                    <a:pt x="892219" y="1109301"/>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45" y="583657"/>
                  </a:lnTo>
                  <a:close/>
                </a:path>
                <a:path w="896619" h="1834514">
                  <a:moveTo>
                    <a:pt x="341682" y="1024272"/>
                  </a:moveTo>
                  <a:lnTo>
                    <a:pt x="259028" y="1024272"/>
                  </a:lnTo>
                  <a:lnTo>
                    <a:pt x="431756" y="1205973"/>
                  </a:lnTo>
                  <a:lnTo>
                    <a:pt x="464512" y="1227748"/>
                  </a:lnTo>
                  <a:lnTo>
                    <a:pt x="501717" y="1235006"/>
                  </a:lnTo>
                  <a:lnTo>
                    <a:pt x="538922" y="1227748"/>
                  </a:lnTo>
                  <a:lnTo>
                    <a:pt x="571678" y="1205973"/>
                  </a:lnTo>
                  <a:lnTo>
                    <a:pt x="591019" y="1175495"/>
                  </a:lnTo>
                  <a:lnTo>
                    <a:pt x="501654" y="1175495"/>
                  </a:lnTo>
                  <a:lnTo>
                    <a:pt x="486417" y="1172701"/>
                  </a:lnTo>
                  <a:lnTo>
                    <a:pt x="473409" y="1164320"/>
                  </a:lnTo>
                  <a:lnTo>
                    <a:pt x="341682" y="1024272"/>
                  </a:lnTo>
                  <a:close/>
                </a:path>
                <a:path w="896619" h="1834514">
                  <a:moveTo>
                    <a:pt x="387087" y="732553"/>
                  </a:moveTo>
                  <a:lnTo>
                    <a:pt x="327539" y="732553"/>
                  </a:lnTo>
                  <a:lnTo>
                    <a:pt x="327539" y="884465"/>
                  </a:lnTo>
                  <a:lnTo>
                    <a:pt x="532947" y="1107788"/>
                  </a:lnTo>
                  <a:lnTo>
                    <a:pt x="540854" y="1120812"/>
                  </a:lnTo>
                  <a:lnTo>
                    <a:pt x="529931" y="1164320"/>
                  </a:lnTo>
                  <a:lnTo>
                    <a:pt x="501654" y="1175495"/>
                  </a:lnTo>
                  <a:lnTo>
                    <a:pt x="591019" y="1175495"/>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19" name="object 19"/>
            <p:cNvSpPr/>
            <p:nvPr/>
          </p:nvSpPr>
          <p:spPr>
            <a:xfrm>
              <a:off x="15722334" y="4032780"/>
              <a:ext cx="896619" cy="1834514"/>
            </a:xfrm>
            <a:custGeom>
              <a:avLst/>
              <a:gdLst/>
              <a:ahLst/>
              <a:cxnLst/>
              <a:rect l="l" t="t" r="r" b="b"/>
              <a:pathLst>
                <a:path w="896619" h="1834514">
                  <a:moveTo>
                    <a:pt x="381161" y="0"/>
                  </a:moveTo>
                  <a:lnTo>
                    <a:pt x="335398" y="4597"/>
                  </a:lnTo>
                  <a:lnTo>
                    <a:pt x="292563" y="17784"/>
                  </a:lnTo>
                  <a:lnTo>
                    <a:pt x="253641" y="38651"/>
                  </a:lnTo>
                  <a:lnTo>
                    <a:pt x="219610" y="66289"/>
                  </a:lnTo>
                  <a:lnTo>
                    <a:pt x="191447" y="99789"/>
                  </a:lnTo>
                  <a:lnTo>
                    <a:pt x="170126" y="138242"/>
                  </a:lnTo>
                  <a:lnTo>
                    <a:pt x="156620" y="180739"/>
                  </a:lnTo>
                  <a:lnTo>
                    <a:pt x="151901" y="226370"/>
                  </a:lnTo>
                  <a:lnTo>
                    <a:pt x="157456" y="272991"/>
                  </a:lnTo>
                  <a:lnTo>
                    <a:pt x="171363" y="316221"/>
                  </a:lnTo>
                  <a:lnTo>
                    <a:pt x="192747" y="355189"/>
                  </a:lnTo>
                  <a:lnTo>
                    <a:pt x="220731" y="389026"/>
                  </a:lnTo>
                  <a:lnTo>
                    <a:pt x="254440" y="416859"/>
                  </a:lnTo>
                  <a:lnTo>
                    <a:pt x="292998" y="437817"/>
                  </a:lnTo>
                  <a:lnTo>
                    <a:pt x="335531" y="451031"/>
                  </a:lnTo>
                  <a:lnTo>
                    <a:pt x="381161" y="455630"/>
                  </a:lnTo>
                  <a:lnTo>
                    <a:pt x="426788" y="451031"/>
                  </a:lnTo>
                  <a:lnTo>
                    <a:pt x="469280" y="437817"/>
                  </a:lnTo>
                  <a:lnTo>
                    <a:pt x="507730" y="416859"/>
                  </a:lnTo>
                  <a:lnTo>
                    <a:pt x="541226" y="389026"/>
                  </a:lnTo>
                  <a:lnTo>
                    <a:pt x="568862" y="355189"/>
                  </a:lnTo>
                  <a:lnTo>
                    <a:pt x="589727" y="316221"/>
                  </a:lnTo>
                  <a:lnTo>
                    <a:pt x="602913" y="272991"/>
                  </a:lnTo>
                  <a:lnTo>
                    <a:pt x="607510" y="226370"/>
                  </a:lnTo>
                  <a:lnTo>
                    <a:pt x="602908" y="180709"/>
                  </a:lnTo>
                  <a:lnTo>
                    <a:pt x="589718" y="138198"/>
                  </a:lnTo>
                  <a:lnTo>
                    <a:pt x="568852" y="99743"/>
                  </a:lnTo>
                  <a:lnTo>
                    <a:pt x="541218" y="66250"/>
                  </a:lnTo>
                  <a:lnTo>
                    <a:pt x="507725" y="38624"/>
                  </a:lnTo>
                  <a:lnTo>
                    <a:pt x="469277" y="17769"/>
                  </a:lnTo>
                  <a:lnTo>
                    <a:pt x="426775" y="4593"/>
                  </a:lnTo>
                  <a:lnTo>
                    <a:pt x="381161" y="0"/>
                  </a:lnTo>
                  <a:close/>
                </a:path>
                <a:path w="896619" h="1834514">
                  <a:moveTo>
                    <a:pt x="535994" y="1477012"/>
                  </a:moveTo>
                  <a:lnTo>
                    <a:pt x="297771" y="1477012"/>
                  </a:lnTo>
                  <a:lnTo>
                    <a:pt x="297771" y="1834331"/>
                  </a:lnTo>
                  <a:lnTo>
                    <a:pt x="535994" y="1834352"/>
                  </a:lnTo>
                  <a:lnTo>
                    <a:pt x="535994" y="1477012"/>
                  </a:lnTo>
                  <a:close/>
                </a:path>
                <a:path w="896619" h="1834514">
                  <a:moveTo>
                    <a:pt x="464457" y="523994"/>
                  </a:moveTo>
                  <a:lnTo>
                    <a:pt x="303708" y="523994"/>
                  </a:lnTo>
                  <a:lnTo>
                    <a:pt x="254118" y="533667"/>
                  </a:lnTo>
                  <a:lnTo>
                    <a:pt x="218534" y="558493"/>
                  </a:lnTo>
                  <a:lnTo>
                    <a:pt x="195240" y="592185"/>
                  </a:lnTo>
                  <a:lnTo>
                    <a:pt x="182522" y="628455"/>
                  </a:lnTo>
                  <a:lnTo>
                    <a:pt x="178664" y="661016"/>
                  </a:lnTo>
                  <a:lnTo>
                    <a:pt x="178664" y="937981"/>
                  </a:lnTo>
                  <a:lnTo>
                    <a:pt x="214349" y="976703"/>
                  </a:lnTo>
                  <a:lnTo>
                    <a:pt x="0" y="1477012"/>
                  </a:lnTo>
                  <a:lnTo>
                    <a:pt x="771295" y="1477012"/>
                  </a:lnTo>
                  <a:lnTo>
                    <a:pt x="723611" y="1307290"/>
                  </a:lnTo>
                  <a:lnTo>
                    <a:pt x="765990" y="1287357"/>
                  </a:lnTo>
                  <a:lnTo>
                    <a:pt x="803426" y="1261227"/>
                  </a:lnTo>
                  <a:lnTo>
                    <a:pt x="835343" y="1229629"/>
                  </a:lnTo>
                  <a:lnTo>
                    <a:pt x="861167" y="1193292"/>
                  </a:lnTo>
                  <a:lnTo>
                    <a:pt x="880324" y="1152947"/>
                  </a:lnTo>
                  <a:lnTo>
                    <a:pt x="892239" y="1109323"/>
                  </a:lnTo>
                  <a:lnTo>
                    <a:pt x="896339" y="1063150"/>
                  </a:lnTo>
                  <a:lnTo>
                    <a:pt x="891413" y="1014314"/>
                  </a:lnTo>
                  <a:lnTo>
                    <a:pt x="877002" y="967144"/>
                  </a:lnTo>
                  <a:lnTo>
                    <a:pt x="853649" y="923306"/>
                  </a:lnTo>
                  <a:lnTo>
                    <a:pt x="821901" y="884465"/>
                  </a:lnTo>
                  <a:lnTo>
                    <a:pt x="604389" y="634148"/>
                  </a:lnTo>
                  <a:lnTo>
                    <a:pt x="599891" y="627500"/>
                  </a:lnTo>
                  <a:lnTo>
                    <a:pt x="595111" y="620818"/>
                  </a:lnTo>
                  <a:lnTo>
                    <a:pt x="589763" y="614113"/>
                  </a:lnTo>
                  <a:lnTo>
                    <a:pt x="583563" y="607395"/>
                  </a:lnTo>
                  <a:lnTo>
                    <a:pt x="559498" y="579291"/>
                  </a:lnTo>
                  <a:lnTo>
                    <a:pt x="531808" y="552297"/>
                  </a:lnTo>
                  <a:lnTo>
                    <a:pt x="500218" y="532001"/>
                  </a:lnTo>
                  <a:lnTo>
                    <a:pt x="464457" y="523994"/>
                  </a:lnTo>
                  <a:close/>
                </a:path>
              </a:pathLst>
            </a:custGeom>
            <a:solidFill>
              <a:srgbClr val="F05CA1"/>
            </a:solidFill>
          </p:spPr>
          <p:txBody>
            <a:bodyPr wrap="square" lIns="0" tIns="0" rIns="0" bIns="0" rtlCol="0"/>
            <a:lstStyle/>
            <a:p>
              <a:endParaRPr/>
            </a:p>
          </p:txBody>
        </p:sp>
        <p:sp>
          <p:nvSpPr>
            <p:cNvPr id="20" name="object 20"/>
            <p:cNvSpPr/>
            <p:nvPr/>
          </p:nvSpPr>
          <p:spPr>
            <a:xfrm>
              <a:off x="15722334" y="4032801"/>
              <a:ext cx="896619" cy="1834514"/>
            </a:xfrm>
            <a:custGeom>
              <a:avLst/>
              <a:gdLst/>
              <a:ahLst/>
              <a:cxnLst/>
              <a:rect l="l" t="t" r="r" b="b"/>
              <a:pathLst>
                <a:path w="896619" h="1834514">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4"/>
                  </a:lnTo>
                  <a:lnTo>
                    <a:pt x="296117" y="373226"/>
                  </a:lnTo>
                  <a:lnTo>
                    <a:pt x="261671" y="346920"/>
                  </a:lnTo>
                  <a:lnTo>
                    <a:pt x="234920" y="312675"/>
                  </a:lnTo>
                  <a:lnTo>
                    <a:pt x="217597" y="271984"/>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4">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4">
                  <a:moveTo>
                    <a:pt x="464457" y="523973"/>
                  </a:moveTo>
                  <a:lnTo>
                    <a:pt x="303708" y="523973"/>
                  </a:lnTo>
                  <a:lnTo>
                    <a:pt x="254126" y="533648"/>
                  </a:lnTo>
                  <a:lnTo>
                    <a:pt x="218543" y="558478"/>
                  </a:lnTo>
                  <a:lnTo>
                    <a:pt x="195246" y="592173"/>
                  </a:lnTo>
                  <a:lnTo>
                    <a:pt x="182524" y="628442"/>
                  </a:lnTo>
                  <a:lnTo>
                    <a:pt x="178664" y="93796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9" y="583657"/>
                  </a:lnTo>
                  <a:lnTo>
                    <a:pt x="559503" y="579270"/>
                  </a:lnTo>
                  <a:lnTo>
                    <a:pt x="531812" y="552276"/>
                  </a:lnTo>
                  <a:lnTo>
                    <a:pt x="500220" y="531980"/>
                  </a:lnTo>
                  <a:lnTo>
                    <a:pt x="464457" y="523973"/>
                  </a:lnTo>
                  <a:close/>
                </a:path>
                <a:path w="896619" h="1834514">
                  <a:moveTo>
                    <a:pt x="563259"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0"/>
                  </a:lnTo>
                  <a:lnTo>
                    <a:pt x="821908" y="990485"/>
                  </a:lnTo>
                  <a:lnTo>
                    <a:pt x="832970" y="1026992"/>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9"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24" y="1175495"/>
                  </a:lnTo>
                  <a:lnTo>
                    <a:pt x="501669" y="1175495"/>
                  </a:lnTo>
                  <a:lnTo>
                    <a:pt x="486429" y="1172701"/>
                  </a:lnTo>
                  <a:lnTo>
                    <a:pt x="473420" y="1164320"/>
                  </a:lnTo>
                  <a:lnTo>
                    <a:pt x="341698" y="1024272"/>
                  </a:lnTo>
                  <a:close/>
                </a:path>
                <a:path w="896619" h="1834514">
                  <a:moveTo>
                    <a:pt x="387108" y="732553"/>
                  </a:moveTo>
                  <a:lnTo>
                    <a:pt x="327560" y="732553"/>
                  </a:lnTo>
                  <a:lnTo>
                    <a:pt x="327560" y="884465"/>
                  </a:lnTo>
                  <a:lnTo>
                    <a:pt x="532957" y="1107788"/>
                  </a:lnTo>
                  <a:lnTo>
                    <a:pt x="540870" y="1120812"/>
                  </a:lnTo>
                  <a:lnTo>
                    <a:pt x="529941" y="1164320"/>
                  </a:lnTo>
                  <a:lnTo>
                    <a:pt x="501669"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1" name="object 21"/>
            <p:cNvSpPr/>
            <p:nvPr/>
          </p:nvSpPr>
          <p:spPr>
            <a:xfrm>
              <a:off x="16949442" y="4032801"/>
              <a:ext cx="896619" cy="1834514"/>
            </a:xfrm>
            <a:custGeom>
              <a:avLst/>
              <a:gdLst/>
              <a:ahLst/>
              <a:cxnLst/>
              <a:rect l="l" t="t" r="r" b="b"/>
              <a:pathLst>
                <a:path w="896619" h="1834514">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4"/>
                  </a:lnTo>
                  <a:lnTo>
                    <a:pt x="296105" y="373226"/>
                  </a:lnTo>
                  <a:lnTo>
                    <a:pt x="261662" y="346920"/>
                  </a:lnTo>
                  <a:lnTo>
                    <a:pt x="234915" y="312675"/>
                  </a:lnTo>
                  <a:lnTo>
                    <a:pt x="217596" y="271984"/>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4">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4">
                  <a:moveTo>
                    <a:pt x="464436" y="523973"/>
                  </a:moveTo>
                  <a:lnTo>
                    <a:pt x="303697" y="523973"/>
                  </a:lnTo>
                  <a:lnTo>
                    <a:pt x="254112" y="533648"/>
                  </a:lnTo>
                  <a:lnTo>
                    <a:pt x="218531" y="558478"/>
                  </a:lnTo>
                  <a:lnTo>
                    <a:pt x="195240" y="592173"/>
                  </a:lnTo>
                  <a:lnTo>
                    <a:pt x="182522" y="628442"/>
                  </a:lnTo>
                  <a:lnTo>
                    <a:pt x="17866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8" y="583657"/>
                  </a:lnTo>
                  <a:lnTo>
                    <a:pt x="559494" y="579270"/>
                  </a:lnTo>
                  <a:lnTo>
                    <a:pt x="531807" y="552276"/>
                  </a:lnTo>
                  <a:lnTo>
                    <a:pt x="500211" y="531980"/>
                  </a:lnTo>
                  <a:lnTo>
                    <a:pt x="464436" y="523973"/>
                  </a:lnTo>
                  <a:close/>
                </a:path>
                <a:path w="896619" h="1834514">
                  <a:moveTo>
                    <a:pt x="563248"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0"/>
                  </a:lnTo>
                  <a:lnTo>
                    <a:pt x="821893" y="990485"/>
                  </a:lnTo>
                  <a:lnTo>
                    <a:pt x="832958" y="1026992"/>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3"/>
                  </a:lnTo>
                  <a:lnTo>
                    <a:pt x="803418" y="1261204"/>
                  </a:lnTo>
                  <a:lnTo>
                    <a:pt x="835332" y="1229603"/>
                  </a:lnTo>
                  <a:lnTo>
                    <a:pt x="861153" y="1193266"/>
                  </a:lnTo>
                  <a:lnTo>
                    <a:pt x="880307" y="1152923"/>
                  </a:lnTo>
                  <a:lnTo>
                    <a:pt x="892219" y="1109301"/>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8"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19" y="1175495"/>
                  </a:lnTo>
                  <a:lnTo>
                    <a:pt x="501669" y="1175495"/>
                  </a:lnTo>
                  <a:lnTo>
                    <a:pt x="486429" y="1172701"/>
                  </a:lnTo>
                  <a:lnTo>
                    <a:pt x="473420" y="1164320"/>
                  </a:lnTo>
                  <a:lnTo>
                    <a:pt x="341698" y="1024272"/>
                  </a:lnTo>
                  <a:close/>
                </a:path>
                <a:path w="896619" h="1834514">
                  <a:moveTo>
                    <a:pt x="387098" y="732553"/>
                  </a:moveTo>
                  <a:lnTo>
                    <a:pt x="327539" y="732553"/>
                  </a:lnTo>
                  <a:lnTo>
                    <a:pt x="327539" y="884465"/>
                  </a:lnTo>
                  <a:lnTo>
                    <a:pt x="532957" y="1107788"/>
                  </a:lnTo>
                  <a:lnTo>
                    <a:pt x="540860" y="1120812"/>
                  </a:lnTo>
                  <a:lnTo>
                    <a:pt x="529941" y="1164320"/>
                  </a:lnTo>
                  <a:lnTo>
                    <a:pt x="501669" y="1175495"/>
                  </a:lnTo>
                  <a:lnTo>
                    <a:pt x="591019" y="1175495"/>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sp>
          <p:nvSpPr>
            <p:cNvPr id="22" name="object 22"/>
            <p:cNvSpPr/>
            <p:nvPr/>
          </p:nvSpPr>
          <p:spPr>
            <a:xfrm>
              <a:off x="12041031" y="6001000"/>
              <a:ext cx="896619" cy="1834514"/>
            </a:xfrm>
            <a:custGeom>
              <a:avLst/>
              <a:gdLst/>
              <a:ahLst/>
              <a:cxnLst/>
              <a:rect l="l" t="t" r="r" b="b"/>
              <a:pathLst>
                <a:path w="896620" h="1834515">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5"/>
                  </a:lnTo>
                  <a:lnTo>
                    <a:pt x="296113" y="373231"/>
                  </a:lnTo>
                  <a:lnTo>
                    <a:pt x="261667" y="346927"/>
                  </a:lnTo>
                  <a:lnTo>
                    <a:pt x="234917" y="312685"/>
                  </a:lnTo>
                  <a:lnTo>
                    <a:pt x="217597" y="271992"/>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5">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5">
                  <a:moveTo>
                    <a:pt x="464446" y="523973"/>
                  </a:moveTo>
                  <a:lnTo>
                    <a:pt x="303708" y="523973"/>
                  </a:lnTo>
                  <a:lnTo>
                    <a:pt x="254121" y="533646"/>
                  </a:lnTo>
                  <a:lnTo>
                    <a:pt x="218535" y="558472"/>
                  </a:lnTo>
                  <a:lnTo>
                    <a:pt x="195237" y="592164"/>
                  </a:lnTo>
                  <a:lnTo>
                    <a:pt x="182514" y="628434"/>
                  </a:lnTo>
                  <a:lnTo>
                    <a:pt x="178654" y="93794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20" h="1834515">
                  <a:moveTo>
                    <a:pt x="563247"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3"/>
                  </a:lnTo>
                  <a:lnTo>
                    <a:pt x="821904" y="990493"/>
                  </a:lnTo>
                  <a:lnTo>
                    <a:pt x="832968" y="1027001"/>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47" y="583657"/>
                  </a:lnTo>
                  <a:close/>
                </a:path>
                <a:path w="896620" h="1834515">
                  <a:moveTo>
                    <a:pt x="341697" y="1024272"/>
                  </a:moveTo>
                  <a:lnTo>
                    <a:pt x="259039" y="1024272"/>
                  </a:lnTo>
                  <a:lnTo>
                    <a:pt x="431777" y="1205973"/>
                  </a:lnTo>
                  <a:lnTo>
                    <a:pt x="464522" y="1227748"/>
                  </a:lnTo>
                  <a:lnTo>
                    <a:pt x="501724" y="1235006"/>
                  </a:lnTo>
                  <a:lnTo>
                    <a:pt x="538927" y="1227748"/>
                  </a:lnTo>
                  <a:lnTo>
                    <a:pt x="571678" y="1205973"/>
                  </a:lnTo>
                  <a:lnTo>
                    <a:pt x="591034" y="1175479"/>
                  </a:lnTo>
                  <a:lnTo>
                    <a:pt x="501675" y="1175479"/>
                  </a:lnTo>
                  <a:lnTo>
                    <a:pt x="486438" y="1172690"/>
                  </a:lnTo>
                  <a:lnTo>
                    <a:pt x="473430" y="1164320"/>
                  </a:lnTo>
                  <a:lnTo>
                    <a:pt x="341697" y="1024272"/>
                  </a:lnTo>
                  <a:close/>
                </a:path>
                <a:path w="896620" h="1834515">
                  <a:moveTo>
                    <a:pt x="387108" y="732553"/>
                  </a:moveTo>
                  <a:lnTo>
                    <a:pt x="327550" y="732553"/>
                  </a:lnTo>
                  <a:lnTo>
                    <a:pt x="327550" y="884465"/>
                  </a:lnTo>
                  <a:lnTo>
                    <a:pt x="532957" y="1107788"/>
                  </a:lnTo>
                  <a:lnTo>
                    <a:pt x="540866" y="1120812"/>
                  </a:lnTo>
                  <a:lnTo>
                    <a:pt x="529952" y="1164320"/>
                  </a:lnTo>
                  <a:lnTo>
                    <a:pt x="501675"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3" name="object 23"/>
            <p:cNvSpPr/>
            <p:nvPr/>
          </p:nvSpPr>
          <p:spPr>
            <a:xfrm>
              <a:off x="13268138" y="6001000"/>
              <a:ext cx="896619" cy="1834514"/>
            </a:xfrm>
            <a:custGeom>
              <a:avLst/>
              <a:gdLst/>
              <a:ahLst/>
              <a:cxnLst/>
              <a:rect l="l" t="t" r="r" b="b"/>
              <a:pathLst>
                <a:path w="896619" h="1834515">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5"/>
                  </a:lnTo>
                  <a:lnTo>
                    <a:pt x="296108" y="373231"/>
                  </a:lnTo>
                  <a:lnTo>
                    <a:pt x="261663" y="346927"/>
                  </a:lnTo>
                  <a:lnTo>
                    <a:pt x="234915" y="312685"/>
                  </a:lnTo>
                  <a:lnTo>
                    <a:pt x="217596" y="271992"/>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5">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5">
                  <a:moveTo>
                    <a:pt x="464446" y="523973"/>
                  </a:moveTo>
                  <a:lnTo>
                    <a:pt x="303708" y="523973"/>
                  </a:lnTo>
                  <a:lnTo>
                    <a:pt x="254116" y="533646"/>
                  </a:lnTo>
                  <a:lnTo>
                    <a:pt x="218530" y="558472"/>
                  </a:lnTo>
                  <a:lnTo>
                    <a:pt x="195234"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19" h="1834515">
                  <a:moveTo>
                    <a:pt x="563247"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48" y="926107"/>
                  </a:lnTo>
                  <a:lnTo>
                    <a:pt x="804145" y="956773"/>
                  </a:lnTo>
                  <a:lnTo>
                    <a:pt x="821904" y="990493"/>
                  </a:lnTo>
                  <a:lnTo>
                    <a:pt x="832968" y="1027001"/>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9"/>
                  </a:lnTo>
                  <a:lnTo>
                    <a:pt x="803416" y="1261214"/>
                  </a:lnTo>
                  <a:lnTo>
                    <a:pt x="835335" y="1229612"/>
                  </a:lnTo>
                  <a:lnTo>
                    <a:pt x="861159" y="1193273"/>
                  </a:lnTo>
                  <a:lnTo>
                    <a:pt x="880315" y="1152927"/>
                  </a:lnTo>
                  <a:lnTo>
                    <a:pt x="892229" y="1109302"/>
                  </a:lnTo>
                  <a:lnTo>
                    <a:pt x="896328" y="1063129"/>
                  </a:lnTo>
                  <a:lnTo>
                    <a:pt x="891404" y="1014294"/>
                  </a:lnTo>
                  <a:lnTo>
                    <a:pt x="876994" y="967126"/>
                  </a:lnTo>
                  <a:lnTo>
                    <a:pt x="853638" y="923294"/>
                  </a:lnTo>
                  <a:lnTo>
                    <a:pt x="821880" y="884465"/>
                  </a:lnTo>
                  <a:lnTo>
                    <a:pt x="604369" y="634127"/>
                  </a:lnTo>
                  <a:lnTo>
                    <a:pt x="599881" y="627476"/>
                  </a:lnTo>
                  <a:lnTo>
                    <a:pt x="595103" y="620789"/>
                  </a:lnTo>
                  <a:lnTo>
                    <a:pt x="589754" y="614084"/>
                  </a:lnTo>
                  <a:lnTo>
                    <a:pt x="583552" y="607374"/>
                  </a:lnTo>
                  <a:lnTo>
                    <a:pt x="563247" y="583657"/>
                  </a:lnTo>
                  <a:close/>
                </a:path>
                <a:path w="896619" h="1834515">
                  <a:moveTo>
                    <a:pt x="341688" y="1024272"/>
                  </a:moveTo>
                  <a:lnTo>
                    <a:pt x="259039" y="1024272"/>
                  </a:lnTo>
                  <a:lnTo>
                    <a:pt x="431756" y="1205973"/>
                  </a:lnTo>
                  <a:lnTo>
                    <a:pt x="464512" y="1227748"/>
                  </a:lnTo>
                  <a:lnTo>
                    <a:pt x="501717" y="1235006"/>
                  </a:lnTo>
                  <a:lnTo>
                    <a:pt x="538922" y="1227748"/>
                  </a:lnTo>
                  <a:lnTo>
                    <a:pt x="571678" y="1205973"/>
                  </a:lnTo>
                  <a:lnTo>
                    <a:pt x="591034" y="1175479"/>
                  </a:lnTo>
                  <a:lnTo>
                    <a:pt x="501662" y="1175479"/>
                  </a:lnTo>
                  <a:lnTo>
                    <a:pt x="486420" y="1172690"/>
                  </a:lnTo>
                  <a:lnTo>
                    <a:pt x="473409" y="1164320"/>
                  </a:lnTo>
                  <a:lnTo>
                    <a:pt x="341688" y="1024272"/>
                  </a:lnTo>
                  <a:close/>
                </a:path>
                <a:path w="896619" h="1834515">
                  <a:moveTo>
                    <a:pt x="387087" y="732553"/>
                  </a:moveTo>
                  <a:lnTo>
                    <a:pt x="327539" y="732553"/>
                  </a:lnTo>
                  <a:lnTo>
                    <a:pt x="327539" y="884465"/>
                  </a:lnTo>
                  <a:lnTo>
                    <a:pt x="532947" y="1107788"/>
                  </a:lnTo>
                  <a:lnTo>
                    <a:pt x="540854" y="1120812"/>
                  </a:lnTo>
                  <a:lnTo>
                    <a:pt x="529931" y="1164320"/>
                  </a:lnTo>
                  <a:lnTo>
                    <a:pt x="501662" y="1175479"/>
                  </a:lnTo>
                  <a:lnTo>
                    <a:pt x="591034" y="1175479"/>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4" name="object 24"/>
            <p:cNvSpPr/>
            <p:nvPr/>
          </p:nvSpPr>
          <p:spPr>
            <a:xfrm>
              <a:off x="14495247" y="6001000"/>
              <a:ext cx="896619" cy="1834514"/>
            </a:xfrm>
            <a:custGeom>
              <a:avLst/>
              <a:gdLst/>
              <a:ahLst/>
              <a:cxnLst/>
              <a:rect l="l" t="t" r="r" b="b"/>
              <a:pathLst>
                <a:path w="896619" h="1834515">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5"/>
                  </a:lnTo>
                  <a:lnTo>
                    <a:pt x="296102" y="373231"/>
                  </a:lnTo>
                  <a:lnTo>
                    <a:pt x="261660" y="346927"/>
                  </a:lnTo>
                  <a:lnTo>
                    <a:pt x="234914" y="312685"/>
                  </a:lnTo>
                  <a:lnTo>
                    <a:pt x="217596" y="271992"/>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5">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5">
                  <a:moveTo>
                    <a:pt x="464436" y="523973"/>
                  </a:moveTo>
                  <a:lnTo>
                    <a:pt x="303687" y="523973"/>
                  </a:lnTo>
                  <a:lnTo>
                    <a:pt x="254106" y="533646"/>
                  </a:lnTo>
                  <a:lnTo>
                    <a:pt x="218525" y="558472"/>
                  </a:lnTo>
                  <a:lnTo>
                    <a:pt x="195232"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39" y="583657"/>
                  </a:lnTo>
                  <a:lnTo>
                    <a:pt x="559491" y="579279"/>
                  </a:lnTo>
                  <a:lnTo>
                    <a:pt x="531799" y="552284"/>
                  </a:lnTo>
                  <a:lnTo>
                    <a:pt x="500202" y="531983"/>
                  </a:lnTo>
                  <a:lnTo>
                    <a:pt x="464436" y="523973"/>
                  </a:lnTo>
                  <a:close/>
                </a:path>
                <a:path w="896619" h="1834515">
                  <a:moveTo>
                    <a:pt x="563239"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3"/>
                  </a:lnTo>
                  <a:lnTo>
                    <a:pt x="821887" y="990493"/>
                  </a:lnTo>
                  <a:lnTo>
                    <a:pt x="832949" y="1027001"/>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9"/>
                  </a:lnTo>
                  <a:lnTo>
                    <a:pt x="803414" y="1261214"/>
                  </a:lnTo>
                  <a:lnTo>
                    <a:pt x="835330" y="1229612"/>
                  </a:lnTo>
                  <a:lnTo>
                    <a:pt x="861152" y="1193273"/>
                  </a:lnTo>
                  <a:lnTo>
                    <a:pt x="880307" y="1152927"/>
                  </a:lnTo>
                  <a:lnTo>
                    <a:pt x="892219" y="1109302"/>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39" y="583657"/>
                  </a:lnTo>
                  <a:close/>
                </a:path>
                <a:path w="896619" h="1834515">
                  <a:moveTo>
                    <a:pt x="341682" y="1024272"/>
                  </a:moveTo>
                  <a:lnTo>
                    <a:pt x="259028" y="1024272"/>
                  </a:lnTo>
                  <a:lnTo>
                    <a:pt x="431756" y="1205973"/>
                  </a:lnTo>
                  <a:lnTo>
                    <a:pt x="464512" y="1227748"/>
                  </a:lnTo>
                  <a:lnTo>
                    <a:pt x="501717" y="1235006"/>
                  </a:lnTo>
                  <a:lnTo>
                    <a:pt x="538922" y="1227748"/>
                  </a:lnTo>
                  <a:lnTo>
                    <a:pt x="571678" y="1205973"/>
                  </a:lnTo>
                  <a:lnTo>
                    <a:pt x="591029" y="1175479"/>
                  </a:lnTo>
                  <a:lnTo>
                    <a:pt x="501654" y="1175479"/>
                  </a:lnTo>
                  <a:lnTo>
                    <a:pt x="486417" y="1172690"/>
                  </a:lnTo>
                  <a:lnTo>
                    <a:pt x="473409" y="1164320"/>
                  </a:lnTo>
                  <a:lnTo>
                    <a:pt x="341682" y="1024272"/>
                  </a:lnTo>
                  <a:close/>
                </a:path>
                <a:path w="896619" h="1834515">
                  <a:moveTo>
                    <a:pt x="387087" y="732553"/>
                  </a:moveTo>
                  <a:lnTo>
                    <a:pt x="327539" y="732553"/>
                  </a:lnTo>
                  <a:lnTo>
                    <a:pt x="327539" y="884465"/>
                  </a:lnTo>
                  <a:lnTo>
                    <a:pt x="532947" y="1107788"/>
                  </a:lnTo>
                  <a:lnTo>
                    <a:pt x="540854" y="1120812"/>
                  </a:lnTo>
                  <a:lnTo>
                    <a:pt x="529931" y="1164320"/>
                  </a:lnTo>
                  <a:lnTo>
                    <a:pt x="501654" y="1175479"/>
                  </a:lnTo>
                  <a:lnTo>
                    <a:pt x="591029" y="1175479"/>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5" name="object 25"/>
            <p:cNvSpPr/>
            <p:nvPr/>
          </p:nvSpPr>
          <p:spPr>
            <a:xfrm>
              <a:off x="15722334" y="6001000"/>
              <a:ext cx="896619" cy="1834514"/>
            </a:xfrm>
            <a:custGeom>
              <a:avLst/>
              <a:gdLst/>
              <a:ahLst/>
              <a:cxnLst/>
              <a:rect l="l" t="t" r="r" b="b"/>
              <a:pathLst>
                <a:path w="896619" h="1834515">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5"/>
                  </a:lnTo>
                  <a:lnTo>
                    <a:pt x="296117" y="373231"/>
                  </a:lnTo>
                  <a:lnTo>
                    <a:pt x="261671" y="346927"/>
                  </a:lnTo>
                  <a:lnTo>
                    <a:pt x="234920" y="312685"/>
                  </a:lnTo>
                  <a:lnTo>
                    <a:pt x="217597" y="271992"/>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5">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5">
                  <a:moveTo>
                    <a:pt x="464457" y="523973"/>
                  </a:moveTo>
                  <a:lnTo>
                    <a:pt x="303708" y="523973"/>
                  </a:lnTo>
                  <a:lnTo>
                    <a:pt x="254126" y="533646"/>
                  </a:lnTo>
                  <a:lnTo>
                    <a:pt x="218543" y="558472"/>
                  </a:lnTo>
                  <a:lnTo>
                    <a:pt x="195246" y="592164"/>
                  </a:lnTo>
                  <a:lnTo>
                    <a:pt x="182524" y="628434"/>
                  </a:lnTo>
                  <a:lnTo>
                    <a:pt x="178664" y="93794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2" y="583657"/>
                  </a:lnTo>
                  <a:lnTo>
                    <a:pt x="559503" y="579279"/>
                  </a:lnTo>
                  <a:lnTo>
                    <a:pt x="531812" y="552284"/>
                  </a:lnTo>
                  <a:lnTo>
                    <a:pt x="500220" y="531983"/>
                  </a:lnTo>
                  <a:lnTo>
                    <a:pt x="464457" y="523973"/>
                  </a:lnTo>
                  <a:close/>
                </a:path>
                <a:path w="896619" h="1834515">
                  <a:moveTo>
                    <a:pt x="563252"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3"/>
                  </a:lnTo>
                  <a:lnTo>
                    <a:pt x="821908" y="990493"/>
                  </a:lnTo>
                  <a:lnTo>
                    <a:pt x="832970" y="1027001"/>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2"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34" y="1175479"/>
                  </a:lnTo>
                  <a:lnTo>
                    <a:pt x="501669" y="1175479"/>
                  </a:lnTo>
                  <a:lnTo>
                    <a:pt x="486429" y="1172690"/>
                  </a:lnTo>
                  <a:lnTo>
                    <a:pt x="473420" y="1164320"/>
                  </a:lnTo>
                  <a:lnTo>
                    <a:pt x="341698" y="1024272"/>
                  </a:lnTo>
                  <a:close/>
                </a:path>
                <a:path w="896619" h="1834515">
                  <a:moveTo>
                    <a:pt x="387108" y="732553"/>
                  </a:moveTo>
                  <a:lnTo>
                    <a:pt x="327560" y="732553"/>
                  </a:lnTo>
                  <a:lnTo>
                    <a:pt x="327560" y="884465"/>
                  </a:lnTo>
                  <a:lnTo>
                    <a:pt x="532957" y="1107788"/>
                  </a:lnTo>
                  <a:lnTo>
                    <a:pt x="540870" y="1120812"/>
                  </a:lnTo>
                  <a:lnTo>
                    <a:pt x="529941" y="1164320"/>
                  </a:lnTo>
                  <a:lnTo>
                    <a:pt x="501669"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6" name="object 26"/>
            <p:cNvSpPr/>
            <p:nvPr/>
          </p:nvSpPr>
          <p:spPr>
            <a:xfrm>
              <a:off x="16949442" y="6001000"/>
              <a:ext cx="896619" cy="1834514"/>
            </a:xfrm>
            <a:custGeom>
              <a:avLst/>
              <a:gdLst/>
              <a:ahLst/>
              <a:cxnLst/>
              <a:rect l="l" t="t" r="r" b="b"/>
              <a:pathLst>
                <a:path w="896619" h="1834515">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5"/>
                  </a:lnTo>
                  <a:lnTo>
                    <a:pt x="296105" y="373231"/>
                  </a:lnTo>
                  <a:lnTo>
                    <a:pt x="261662" y="346927"/>
                  </a:lnTo>
                  <a:lnTo>
                    <a:pt x="234915" y="312685"/>
                  </a:lnTo>
                  <a:lnTo>
                    <a:pt x="217596" y="271992"/>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5">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5">
                  <a:moveTo>
                    <a:pt x="464436" y="523973"/>
                  </a:moveTo>
                  <a:lnTo>
                    <a:pt x="303697" y="523973"/>
                  </a:lnTo>
                  <a:lnTo>
                    <a:pt x="254112" y="533646"/>
                  </a:lnTo>
                  <a:lnTo>
                    <a:pt x="218531" y="558472"/>
                  </a:lnTo>
                  <a:lnTo>
                    <a:pt x="195240" y="592164"/>
                  </a:lnTo>
                  <a:lnTo>
                    <a:pt x="182522" y="628434"/>
                  </a:lnTo>
                  <a:lnTo>
                    <a:pt x="17866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1" y="583657"/>
                  </a:lnTo>
                  <a:lnTo>
                    <a:pt x="559494" y="579279"/>
                  </a:lnTo>
                  <a:lnTo>
                    <a:pt x="531807" y="552284"/>
                  </a:lnTo>
                  <a:lnTo>
                    <a:pt x="500211" y="531983"/>
                  </a:lnTo>
                  <a:lnTo>
                    <a:pt x="464436" y="523973"/>
                  </a:lnTo>
                  <a:close/>
                </a:path>
                <a:path w="896619" h="1834515">
                  <a:moveTo>
                    <a:pt x="563241"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3"/>
                  </a:lnTo>
                  <a:lnTo>
                    <a:pt x="821893" y="990493"/>
                  </a:lnTo>
                  <a:lnTo>
                    <a:pt x="832958" y="1027001"/>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9"/>
                  </a:lnTo>
                  <a:lnTo>
                    <a:pt x="803418" y="1261214"/>
                  </a:lnTo>
                  <a:lnTo>
                    <a:pt x="835332" y="1229612"/>
                  </a:lnTo>
                  <a:lnTo>
                    <a:pt x="861153" y="1193273"/>
                  </a:lnTo>
                  <a:lnTo>
                    <a:pt x="880307" y="1152927"/>
                  </a:lnTo>
                  <a:lnTo>
                    <a:pt x="892219" y="1109302"/>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1"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29" y="1175479"/>
                  </a:lnTo>
                  <a:lnTo>
                    <a:pt x="501669" y="1175479"/>
                  </a:lnTo>
                  <a:lnTo>
                    <a:pt x="486429" y="1172690"/>
                  </a:lnTo>
                  <a:lnTo>
                    <a:pt x="473420" y="1164320"/>
                  </a:lnTo>
                  <a:lnTo>
                    <a:pt x="341698" y="1024272"/>
                  </a:lnTo>
                  <a:close/>
                </a:path>
                <a:path w="896619" h="1834515">
                  <a:moveTo>
                    <a:pt x="387098" y="732553"/>
                  </a:moveTo>
                  <a:lnTo>
                    <a:pt x="327539" y="732553"/>
                  </a:lnTo>
                  <a:lnTo>
                    <a:pt x="327539" y="884465"/>
                  </a:lnTo>
                  <a:lnTo>
                    <a:pt x="532957" y="1107788"/>
                  </a:lnTo>
                  <a:lnTo>
                    <a:pt x="540860" y="1120812"/>
                  </a:lnTo>
                  <a:lnTo>
                    <a:pt x="529941" y="1164320"/>
                  </a:lnTo>
                  <a:lnTo>
                    <a:pt x="501669" y="1175479"/>
                  </a:lnTo>
                  <a:lnTo>
                    <a:pt x="591029" y="1175479"/>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grpSp>
      <p:grpSp>
        <p:nvGrpSpPr>
          <p:cNvPr id="48" name="Group 47">
            <a:extLst>
              <a:ext uri="{FF2B5EF4-FFF2-40B4-BE49-F238E27FC236}">
                <a16:creationId xmlns:a16="http://schemas.microsoft.com/office/drawing/2014/main" id="{B0C04B1C-1285-5912-CE61-40F52CEFDEBA}"/>
              </a:ext>
            </a:extLst>
          </p:cNvPr>
          <p:cNvGrpSpPr/>
          <p:nvPr/>
        </p:nvGrpSpPr>
        <p:grpSpPr>
          <a:xfrm>
            <a:off x="2298463" y="3207055"/>
            <a:ext cx="6875445" cy="548586"/>
            <a:chOff x="2298463" y="3207055"/>
            <a:chExt cx="6875445" cy="548586"/>
          </a:xfrm>
        </p:grpSpPr>
        <p:sp>
          <p:nvSpPr>
            <p:cNvPr id="27" name="object 27"/>
            <p:cNvSpPr/>
            <p:nvPr/>
          </p:nvSpPr>
          <p:spPr>
            <a:xfrm>
              <a:off x="2298463" y="3218635"/>
              <a:ext cx="45085" cy="532765"/>
            </a:xfrm>
            <a:custGeom>
              <a:avLst/>
              <a:gdLst/>
              <a:ahLst/>
              <a:cxnLst/>
              <a:rect l="l" t="t" r="r" b="b"/>
              <a:pathLst>
                <a:path w="45085" h="532764">
                  <a:moveTo>
                    <a:pt x="44721" y="0"/>
                  </a:moveTo>
                  <a:lnTo>
                    <a:pt x="0" y="0"/>
                  </a:lnTo>
                  <a:lnTo>
                    <a:pt x="0" y="532214"/>
                  </a:lnTo>
                  <a:lnTo>
                    <a:pt x="44721" y="532214"/>
                  </a:lnTo>
                  <a:lnTo>
                    <a:pt x="44721" y="0"/>
                  </a:lnTo>
                  <a:close/>
                </a:path>
              </a:pathLst>
            </a:custGeom>
            <a:solidFill>
              <a:srgbClr val="FFFFFF"/>
            </a:solidFill>
          </p:spPr>
          <p:txBody>
            <a:bodyPr wrap="square" lIns="0" tIns="0" rIns="0" bIns="0" rtlCol="0"/>
            <a:lstStyle/>
            <a:p>
              <a:endParaRPr/>
            </a:p>
          </p:txBody>
        </p:sp>
        <p:sp>
          <p:nvSpPr>
            <p:cNvPr id="28" name="object 28"/>
            <p:cNvSpPr/>
            <p:nvPr/>
          </p:nvSpPr>
          <p:spPr>
            <a:xfrm>
              <a:off x="2427998" y="3218643"/>
              <a:ext cx="382905" cy="532130"/>
            </a:xfrm>
            <a:custGeom>
              <a:avLst/>
              <a:gdLst/>
              <a:ahLst/>
              <a:cxnLst/>
              <a:rect l="l" t="t" r="r" b="b"/>
              <a:pathLst>
                <a:path w="382905" h="532129">
                  <a:moveTo>
                    <a:pt x="382574" y="0"/>
                  </a:moveTo>
                  <a:lnTo>
                    <a:pt x="0" y="0"/>
                  </a:lnTo>
                  <a:lnTo>
                    <a:pt x="0" y="41910"/>
                  </a:lnTo>
                  <a:lnTo>
                    <a:pt x="168910" y="41910"/>
                  </a:lnTo>
                  <a:lnTo>
                    <a:pt x="168910" y="532130"/>
                  </a:lnTo>
                  <a:lnTo>
                    <a:pt x="213639" y="532130"/>
                  </a:lnTo>
                  <a:lnTo>
                    <a:pt x="213639" y="41910"/>
                  </a:lnTo>
                  <a:lnTo>
                    <a:pt x="382574" y="41910"/>
                  </a:lnTo>
                  <a:lnTo>
                    <a:pt x="382574" y="0"/>
                  </a:lnTo>
                  <a:close/>
                </a:path>
              </a:pathLst>
            </a:custGeom>
            <a:solidFill>
              <a:srgbClr val="FFFFFF"/>
            </a:solidFill>
          </p:spPr>
          <p:txBody>
            <a:bodyPr wrap="square" lIns="0" tIns="0" rIns="0" bIns="0" rtlCol="0"/>
            <a:lstStyle/>
            <a:p>
              <a:endParaRPr/>
            </a:p>
          </p:txBody>
        </p:sp>
        <p:sp>
          <p:nvSpPr>
            <p:cNvPr id="29" name="object 29"/>
            <p:cNvSpPr/>
            <p:nvPr/>
          </p:nvSpPr>
          <p:spPr>
            <a:xfrm>
              <a:off x="2868345" y="3207055"/>
              <a:ext cx="52705" cy="155575"/>
            </a:xfrm>
            <a:custGeom>
              <a:avLst/>
              <a:gdLst/>
              <a:ahLst/>
              <a:cxnLst/>
              <a:rect l="l" t="t" r="r" b="b"/>
              <a:pathLst>
                <a:path w="52705" h="155575">
                  <a:moveTo>
                    <a:pt x="52448" y="0"/>
                  </a:moveTo>
                  <a:lnTo>
                    <a:pt x="0" y="0"/>
                  </a:lnTo>
                  <a:lnTo>
                    <a:pt x="0" y="155042"/>
                  </a:lnTo>
                  <a:lnTo>
                    <a:pt x="52448" y="109535"/>
                  </a:lnTo>
                  <a:lnTo>
                    <a:pt x="52448" y="0"/>
                  </a:lnTo>
                  <a:close/>
                </a:path>
              </a:pathLst>
            </a:custGeom>
            <a:solidFill>
              <a:srgbClr val="FFFFFF"/>
            </a:solidFill>
          </p:spPr>
          <p:txBody>
            <a:bodyPr wrap="square" lIns="0" tIns="0" rIns="0" bIns="0" rtlCol="0"/>
            <a:lstStyle/>
            <a:p>
              <a:endParaRPr/>
            </a:p>
          </p:txBody>
        </p:sp>
        <p:sp>
          <p:nvSpPr>
            <p:cNvPr id="30" name="object 30"/>
            <p:cNvSpPr/>
            <p:nvPr/>
          </p:nvSpPr>
          <p:spPr>
            <a:xfrm>
              <a:off x="3011772" y="3213986"/>
              <a:ext cx="361315" cy="541655"/>
            </a:xfrm>
            <a:custGeom>
              <a:avLst/>
              <a:gdLst/>
              <a:ahLst/>
              <a:cxnLst/>
              <a:rect l="l" t="t" r="r" b="b"/>
              <a:pathLst>
                <a:path w="361314" h="541654">
                  <a:moveTo>
                    <a:pt x="179722" y="0"/>
                  </a:moveTo>
                  <a:lnTo>
                    <a:pt x="116324" y="7096"/>
                  </a:lnTo>
                  <a:lnTo>
                    <a:pt x="68884" y="26781"/>
                  </a:lnTo>
                  <a:lnTo>
                    <a:pt x="36327" y="56649"/>
                  </a:lnTo>
                  <a:lnTo>
                    <a:pt x="17580" y="94292"/>
                  </a:lnTo>
                  <a:lnTo>
                    <a:pt x="11570" y="137304"/>
                  </a:lnTo>
                  <a:lnTo>
                    <a:pt x="19425" y="187768"/>
                  </a:lnTo>
                  <a:lnTo>
                    <a:pt x="41829" y="226494"/>
                  </a:lnTo>
                  <a:lnTo>
                    <a:pt x="77044" y="255260"/>
                  </a:lnTo>
                  <a:lnTo>
                    <a:pt x="123330" y="275847"/>
                  </a:lnTo>
                  <a:lnTo>
                    <a:pt x="178947" y="290033"/>
                  </a:lnTo>
                  <a:lnTo>
                    <a:pt x="242693" y="307003"/>
                  </a:lnTo>
                  <a:lnTo>
                    <a:pt x="285181" y="330334"/>
                  </a:lnTo>
                  <a:lnTo>
                    <a:pt x="308870" y="362050"/>
                  </a:lnTo>
                  <a:lnTo>
                    <a:pt x="316220" y="404176"/>
                  </a:lnTo>
                  <a:lnTo>
                    <a:pt x="309195" y="440921"/>
                  </a:lnTo>
                  <a:lnTo>
                    <a:pt x="286626" y="471379"/>
                  </a:lnTo>
                  <a:lnTo>
                    <a:pt x="246271" y="492148"/>
                  </a:lnTo>
                  <a:lnTo>
                    <a:pt x="185889" y="499827"/>
                  </a:lnTo>
                  <a:lnTo>
                    <a:pt x="133652" y="494597"/>
                  </a:lnTo>
                  <a:lnTo>
                    <a:pt x="93710" y="479965"/>
                  </a:lnTo>
                  <a:lnTo>
                    <a:pt x="62448" y="457522"/>
                  </a:lnTo>
                  <a:lnTo>
                    <a:pt x="36250" y="428856"/>
                  </a:lnTo>
                  <a:lnTo>
                    <a:pt x="0" y="454321"/>
                  </a:lnTo>
                  <a:lnTo>
                    <a:pt x="33704" y="492337"/>
                  </a:lnTo>
                  <a:lnTo>
                    <a:pt x="75872" y="519587"/>
                  </a:lnTo>
                  <a:lnTo>
                    <a:pt x="126576" y="535994"/>
                  </a:lnTo>
                  <a:lnTo>
                    <a:pt x="185889" y="541480"/>
                  </a:lnTo>
                  <a:lnTo>
                    <a:pt x="243042" y="535910"/>
                  </a:lnTo>
                  <a:lnTo>
                    <a:pt x="287835" y="520569"/>
                  </a:lnTo>
                  <a:lnTo>
                    <a:pt x="321145" y="497514"/>
                  </a:lnTo>
                  <a:lnTo>
                    <a:pt x="356831" y="436492"/>
                  </a:lnTo>
                  <a:lnTo>
                    <a:pt x="360962" y="402636"/>
                  </a:lnTo>
                  <a:lnTo>
                    <a:pt x="353262" y="350323"/>
                  </a:lnTo>
                  <a:lnTo>
                    <a:pt x="331196" y="311781"/>
                  </a:lnTo>
                  <a:lnTo>
                    <a:pt x="296320" y="284123"/>
                  </a:lnTo>
                  <a:lnTo>
                    <a:pt x="250190" y="264461"/>
                  </a:lnTo>
                  <a:lnTo>
                    <a:pt x="140256" y="235892"/>
                  </a:lnTo>
                  <a:lnTo>
                    <a:pt x="96417" y="215878"/>
                  </a:lnTo>
                  <a:lnTo>
                    <a:pt x="67037" y="184728"/>
                  </a:lnTo>
                  <a:lnTo>
                    <a:pt x="56312" y="137304"/>
                  </a:lnTo>
                  <a:lnTo>
                    <a:pt x="65048" y="94706"/>
                  </a:lnTo>
                  <a:lnTo>
                    <a:pt x="89762" y="64910"/>
                  </a:lnTo>
                  <a:lnTo>
                    <a:pt x="128214" y="47406"/>
                  </a:lnTo>
                  <a:lnTo>
                    <a:pt x="178162" y="41684"/>
                  </a:lnTo>
                  <a:lnTo>
                    <a:pt x="226744" y="47020"/>
                  </a:lnTo>
                  <a:lnTo>
                    <a:pt x="264264" y="61827"/>
                  </a:lnTo>
                  <a:lnTo>
                    <a:pt x="293247" y="84303"/>
                  </a:lnTo>
                  <a:lnTo>
                    <a:pt x="316220" y="112645"/>
                  </a:lnTo>
                  <a:lnTo>
                    <a:pt x="351717" y="87159"/>
                  </a:lnTo>
                  <a:lnTo>
                    <a:pt x="320827" y="48816"/>
                  </a:lnTo>
                  <a:lnTo>
                    <a:pt x="282780" y="21602"/>
                  </a:lnTo>
                  <a:lnTo>
                    <a:pt x="236203" y="5377"/>
                  </a:lnTo>
                  <a:lnTo>
                    <a:pt x="179722" y="0"/>
                  </a:lnTo>
                  <a:close/>
                </a:path>
              </a:pathLst>
            </a:custGeom>
            <a:solidFill>
              <a:srgbClr val="FFFFFF"/>
            </a:solidFill>
          </p:spPr>
          <p:txBody>
            <a:bodyPr wrap="square" lIns="0" tIns="0" rIns="0" bIns="0" rtlCol="0"/>
            <a:lstStyle/>
            <a:p>
              <a:endParaRPr/>
            </a:p>
          </p:txBody>
        </p:sp>
        <p:sp>
          <p:nvSpPr>
            <p:cNvPr id="31" name="object 31"/>
            <p:cNvSpPr/>
            <p:nvPr/>
          </p:nvSpPr>
          <p:spPr>
            <a:xfrm>
              <a:off x="3674224" y="3218643"/>
              <a:ext cx="313690" cy="532130"/>
            </a:xfrm>
            <a:custGeom>
              <a:avLst/>
              <a:gdLst/>
              <a:ahLst/>
              <a:cxnLst/>
              <a:rect l="l" t="t" r="r" b="b"/>
              <a:pathLst>
                <a:path w="313689" h="532129">
                  <a:moveTo>
                    <a:pt x="313143" y="0"/>
                  </a:moveTo>
                  <a:lnTo>
                    <a:pt x="0" y="0"/>
                  </a:lnTo>
                  <a:lnTo>
                    <a:pt x="0" y="41910"/>
                  </a:lnTo>
                  <a:lnTo>
                    <a:pt x="0" y="236220"/>
                  </a:lnTo>
                  <a:lnTo>
                    <a:pt x="0" y="278130"/>
                  </a:lnTo>
                  <a:lnTo>
                    <a:pt x="0" y="490220"/>
                  </a:lnTo>
                  <a:lnTo>
                    <a:pt x="0" y="532130"/>
                  </a:lnTo>
                  <a:lnTo>
                    <a:pt x="313143" y="532130"/>
                  </a:lnTo>
                  <a:lnTo>
                    <a:pt x="313143" y="490220"/>
                  </a:lnTo>
                  <a:lnTo>
                    <a:pt x="44729" y="490220"/>
                  </a:lnTo>
                  <a:lnTo>
                    <a:pt x="44729" y="278130"/>
                  </a:lnTo>
                  <a:lnTo>
                    <a:pt x="290004" y="278130"/>
                  </a:lnTo>
                  <a:lnTo>
                    <a:pt x="290004" y="236220"/>
                  </a:lnTo>
                  <a:lnTo>
                    <a:pt x="44729" y="236220"/>
                  </a:lnTo>
                  <a:lnTo>
                    <a:pt x="44729" y="41910"/>
                  </a:lnTo>
                  <a:lnTo>
                    <a:pt x="313143" y="41910"/>
                  </a:lnTo>
                  <a:lnTo>
                    <a:pt x="313143" y="0"/>
                  </a:lnTo>
                  <a:close/>
                </a:path>
              </a:pathLst>
            </a:custGeom>
            <a:solidFill>
              <a:srgbClr val="FFFFFF"/>
            </a:solidFill>
          </p:spPr>
          <p:txBody>
            <a:bodyPr wrap="square" lIns="0" tIns="0" rIns="0" bIns="0" rtlCol="0"/>
            <a:lstStyle/>
            <a:p>
              <a:endParaRPr/>
            </a:p>
          </p:txBody>
        </p:sp>
        <p:sp>
          <p:nvSpPr>
            <p:cNvPr id="32" name="object 32"/>
            <p:cNvSpPr/>
            <p:nvPr/>
          </p:nvSpPr>
          <p:spPr>
            <a:xfrm>
              <a:off x="4062133" y="3213986"/>
              <a:ext cx="361315" cy="541655"/>
            </a:xfrm>
            <a:custGeom>
              <a:avLst/>
              <a:gdLst/>
              <a:ahLst/>
              <a:cxnLst/>
              <a:rect l="l" t="t" r="r" b="b"/>
              <a:pathLst>
                <a:path w="361314" h="541654">
                  <a:moveTo>
                    <a:pt x="179711" y="0"/>
                  </a:moveTo>
                  <a:lnTo>
                    <a:pt x="116314" y="7096"/>
                  </a:lnTo>
                  <a:lnTo>
                    <a:pt x="68873" y="26781"/>
                  </a:lnTo>
                  <a:lnTo>
                    <a:pt x="36317" y="56649"/>
                  </a:lnTo>
                  <a:lnTo>
                    <a:pt x="17570" y="94292"/>
                  </a:lnTo>
                  <a:lnTo>
                    <a:pt x="11559" y="137304"/>
                  </a:lnTo>
                  <a:lnTo>
                    <a:pt x="19415" y="187768"/>
                  </a:lnTo>
                  <a:lnTo>
                    <a:pt x="41822" y="226494"/>
                  </a:lnTo>
                  <a:lnTo>
                    <a:pt x="77038" y="255260"/>
                  </a:lnTo>
                  <a:lnTo>
                    <a:pt x="123323" y="275847"/>
                  </a:lnTo>
                  <a:lnTo>
                    <a:pt x="178936" y="290033"/>
                  </a:lnTo>
                  <a:lnTo>
                    <a:pt x="242694" y="307003"/>
                  </a:lnTo>
                  <a:lnTo>
                    <a:pt x="285188" y="330334"/>
                  </a:lnTo>
                  <a:lnTo>
                    <a:pt x="308880" y="362050"/>
                  </a:lnTo>
                  <a:lnTo>
                    <a:pt x="316231" y="404176"/>
                  </a:lnTo>
                  <a:lnTo>
                    <a:pt x="309202" y="440921"/>
                  </a:lnTo>
                  <a:lnTo>
                    <a:pt x="286626" y="471379"/>
                  </a:lnTo>
                  <a:lnTo>
                    <a:pt x="246263" y="492148"/>
                  </a:lnTo>
                  <a:lnTo>
                    <a:pt x="185879" y="499827"/>
                  </a:lnTo>
                  <a:lnTo>
                    <a:pt x="133649" y="494597"/>
                  </a:lnTo>
                  <a:lnTo>
                    <a:pt x="93713" y="479965"/>
                  </a:lnTo>
                  <a:lnTo>
                    <a:pt x="62452" y="457522"/>
                  </a:lnTo>
                  <a:lnTo>
                    <a:pt x="36250" y="428856"/>
                  </a:lnTo>
                  <a:lnTo>
                    <a:pt x="0" y="454321"/>
                  </a:lnTo>
                  <a:lnTo>
                    <a:pt x="33702" y="492337"/>
                  </a:lnTo>
                  <a:lnTo>
                    <a:pt x="75866" y="519587"/>
                  </a:lnTo>
                  <a:lnTo>
                    <a:pt x="126567" y="535994"/>
                  </a:lnTo>
                  <a:lnTo>
                    <a:pt x="185879" y="541480"/>
                  </a:lnTo>
                  <a:lnTo>
                    <a:pt x="243036" y="535910"/>
                  </a:lnTo>
                  <a:lnTo>
                    <a:pt x="287829" y="520569"/>
                  </a:lnTo>
                  <a:lnTo>
                    <a:pt x="321139" y="497514"/>
                  </a:lnTo>
                  <a:lnTo>
                    <a:pt x="356821" y="436492"/>
                  </a:lnTo>
                  <a:lnTo>
                    <a:pt x="360952" y="402636"/>
                  </a:lnTo>
                  <a:lnTo>
                    <a:pt x="353252" y="350323"/>
                  </a:lnTo>
                  <a:lnTo>
                    <a:pt x="331188" y="311781"/>
                  </a:lnTo>
                  <a:lnTo>
                    <a:pt x="296314" y="284123"/>
                  </a:lnTo>
                  <a:lnTo>
                    <a:pt x="250184" y="264461"/>
                  </a:lnTo>
                  <a:lnTo>
                    <a:pt x="140245" y="235892"/>
                  </a:lnTo>
                  <a:lnTo>
                    <a:pt x="96406" y="215878"/>
                  </a:lnTo>
                  <a:lnTo>
                    <a:pt x="67027" y="184728"/>
                  </a:lnTo>
                  <a:lnTo>
                    <a:pt x="56301" y="137304"/>
                  </a:lnTo>
                  <a:lnTo>
                    <a:pt x="65038" y="94706"/>
                  </a:lnTo>
                  <a:lnTo>
                    <a:pt x="89753" y="64910"/>
                  </a:lnTo>
                  <a:lnTo>
                    <a:pt x="128208" y="47406"/>
                  </a:lnTo>
                  <a:lnTo>
                    <a:pt x="178162" y="41684"/>
                  </a:lnTo>
                  <a:lnTo>
                    <a:pt x="226743" y="47020"/>
                  </a:lnTo>
                  <a:lnTo>
                    <a:pt x="264261" y="61827"/>
                  </a:lnTo>
                  <a:lnTo>
                    <a:pt x="293247" y="84303"/>
                  </a:lnTo>
                  <a:lnTo>
                    <a:pt x="316231" y="112645"/>
                  </a:lnTo>
                  <a:lnTo>
                    <a:pt x="351717" y="87159"/>
                  </a:lnTo>
                  <a:lnTo>
                    <a:pt x="320825" y="48816"/>
                  </a:lnTo>
                  <a:lnTo>
                    <a:pt x="282775" y="21602"/>
                  </a:lnTo>
                  <a:lnTo>
                    <a:pt x="236194" y="5377"/>
                  </a:lnTo>
                  <a:lnTo>
                    <a:pt x="179711" y="0"/>
                  </a:lnTo>
                  <a:close/>
                </a:path>
              </a:pathLst>
            </a:custGeom>
            <a:solidFill>
              <a:srgbClr val="FFFFFF"/>
            </a:solidFill>
          </p:spPr>
          <p:txBody>
            <a:bodyPr wrap="square" lIns="0" tIns="0" rIns="0" bIns="0" rtlCol="0"/>
            <a:lstStyle/>
            <a:p>
              <a:endParaRPr/>
            </a:p>
          </p:txBody>
        </p:sp>
        <p:sp>
          <p:nvSpPr>
            <p:cNvPr id="33" name="object 33"/>
            <p:cNvSpPr/>
            <p:nvPr/>
          </p:nvSpPr>
          <p:spPr>
            <a:xfrm>
              <a:off x="4452328"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52" y="532130"/>
                  </a:lnTo>
                  <a:lnTo>
                    <a:pt x="213652" y="41910"/>
                  </a:lnTo>
                  <a:lnTo>
                    <a:pt x="382562" y="41910"/>
                  </a:lnTo>
                  <a:lnTo>
                    <a:pt x="382562" y="0"/>
                  </a:lnTo>
                  <a:close/>
                </a:path>
              </a:pathLst>
            </a:custGeom>
            <a:solidFill>
              <a:srgbClr val="FFFFFF"/>
            </a:solidFill>
          </p:spPr>
          <p:txBody>
            <a:bodyPr wrap="square" lIns="0" tIns="0" rIns="0" bIns="0" rtlCol="0"/>
            <a:lstStyle/>
            <a:p>
              <a:endParaRPr/>
            </a:p>
          </p:txBody>
        </p:sp>
        <p:sp>
          <p:nvSpPr>
            <p:cNvPr id="34" name="object 34"/>
            <p:cNvSpPr/>
            <p:nvPr/>
          </p:nvSpPr>
          <p:spPr>
            <a:xfrm>
              <a:off x="4919672" y="3218635"/>
              <a:ext cx="45085" cy="532765"/>
            </a:xfrm>
            <a:custGeom>
              <a:avLst/>
              <a:gdLst/>
              <a:ahLst/>
              <a:cxnLst/>
              <a:rect l="l" t="t" r="r" b="b"/>
              <a:pathLst>
                <a:path w="45085" h="532764">
                  <a:moveTo>
                    <a:pt x="44731" y="0"/>
                  </a:moveTo>
                  <a:lnTo>
                    <a:pt x="0" y="0"/>
                  </a:lnTo>
                  <a:lnTo>
                    <a:pt x="0" y="532214"/>
                  </a:lnTo>
                  <a:lnTo>
                    <a:pt x="44731" y="532214"/>
                  </a:lnTo>
                  <a:lnTo>
                    <a:pt x="44731" y="0"/>
                  </a:lnTo>
                  <a:close/>
                </a:path>
              </a:pathLst>
            </a:custGeom>
            <a:solidFill>
              <a:srgbClr val="FFFFFF"/>
            </a:solidFill>
          </p:spPr>
          <p:txBody>
            <a:bodyPr wrap="square" lIns="0" tIns="0" rIns="0" bIns="0" rtlCol="0"/>
            <a:lstStyle/>
            <a:p>
              <a:endParaRPr/>
            </a:p>
          </p:txBody>
        </p:sp>
        <p:sp>
          <p:nvSpPr>
            <p:cNvPr id="35" name="object 35"/>
            <p:cNvSpPr/>
            <p:nvPr/>
          </p:nvSpPr>
          <p:spPr>
            <a:xfrm>
              <a:off x="5110920" y="3218626"/>
              <a:ext cx="441325" cy="532765"/>
            </a:xfrm>
            <a:custGeom>
              <a:avLst/>
              <a:gdLst/>
              <a:ahLst/>
              <a:cxnLst/>
              <a:rect l="l" t="t" r="r" b="b"/>
              <a:pathLst>
                <a:path w="441325" h="532764">
                  <a:moveTo>
                    <a:pt x="441169" y="0"/>
                  </a:moveTo>
                  <a:lnTo>
                    <a:pt x="397213" y="0"/>
                  </a:lnTo>
                  <a:lnTo>
                    <a:pt x="220590" y="354031"/>
                  </a:lnTo>
                  <a:lnTo>
                    <a:pt x="43192" y="0"/>
                  </a:lnTo>
                  <a:lnTo>
                    <a:pt x="0" y="0"/>
                  </a:lnTo>
                  <a:lnTo>
                    <a:pt x="0" y="532224"/>
                  </a:lnTo>
                  <a:lnTo>
                    <a:pt x="44742" y="532224"/>
                  </a:lnTo>
                  <a:lnTo>
                    <a:pt x="44742" y="98719"/>
                  </a:lnTo>
                  <a:lnTo>
                    <a:pt x="199763" y="413421"/>
                  </a:lnTo>
                  <a:lnTo>
                    <a:pt x="239877" y="413421"/>
                  </a:lnTo>
                  <a:lnTo>
                    <a:pt x="396438" y="97965"/>
                  </a:lnTo>
                  <a:lnTo>
                    <a:pt x="396438" y="532224"/>
                  </a:lnTo>
                  <a:lnTo>
                    <a:pt x="441169" y="532224"/>
                  </a:lnTo>
                  <a:lnTo>
                    <a:pt x="441169" y="0"/>
                  </a:lnTo>
                  <a:close/>
                </a:path>
              </a:pathLst>
            </a:custGeom>
            <a:solidFill>
              <a:srgbClr val="FFFFFF"/>
            </a:solidFill>
          </p:spPr>
          <p:txBody>
            <a:bodyPr wrap="square" lIns="0" tIns="0" rIns="0" bIns="0" rtlCol="0"/>
            <a:lstStyle/>
            <a:p>
              <a:endParaRPr/>
            </a:p>
          </p:txBody>
        </p:sp>
        <p:sp>
          <p:nvSpPr>
            <p:cNvPr id="36" name="object 36"/>
            <p:cNvSpPr/>
            <p:nvPr/>
          </p:nvSpPr>
          <p:spPr>
            <a:xfrm>
              <a:off x="5630677" y="3218632"/>
              <a:ext cx="405765" cy="532765"/>
            </a:xfrm>
            <a:custGeom>
              <a:avLst/>
              <a:gdLst/>
              <a:ahLst/>
              <a:cxnLst/>
              <a:rect l="l" t="t" r="r" b="b"/>
              <a:pathLst>
                <a:path w="405764" h="532764">
                  <a:moveTo>
                    <a:pt x="223679" y="0"/>
                  </a:moveTo>
                  <a:lnTo>
                    <a:pt x="182036" y="0"/>
                  </a:lnTo>
                  <a:lnTo>
                    <a:pt x="0" y="532214"/>
                  </a:lnTo>
                  <a:lnTo>
                    <a:pt x="47831" y="532214"/>
                  </a:lnTo>
                  <a:lnTo>
                    <a:pt x="91023" y="402616"/>
                  </a:lnTo>
                  <a:lnTo>
                    <a:pt x="361388" y="402616"/>
                  </a:lnTo>
                  <a:lnTo>
                    <a:pt x="347141" y="360962"/>
                  </a:lnTo>
                  <a:lnTo>
                    <a:pt x="104918" y="360962"/>
                  </a:lnTo>
                  <a:lnTo>
                    <a:pt x="202862" y="71715"/>
                  </a:lnTo>
                  <a:lnTo>
                    <a:pt x="248208" y="71715"/>
                  </a:lnTo>
                  <a:lnTo>
                    <a:pt x="223679" y="0"/>
                  </a:lnTo>
                  <a:close/>
                </a:path>
                <a:path w="405764" h="532764">
                  <a:moveTo>
                    <a:pt x="361388" y="402616"/>
                  </a:moveTo>
                  <a:lnTo>
                    <a:pt x="314712" y="402616"/>
                  </a:lnTo>
                  <a:lnTo>
                    <a:pt x="358659" y="532214"/>
                  </a:lnTo>
                  <a:lnTo>
                    <a:pt x="405715" y="532214"/>
                  </a:lnTo>
                  <a:lnTo>
                    <a:pt x="361388" y="402616"/>
                  </a:lnTo>
                  <a:close/>
                </a:path>
                <a:path w="405764" h="532764">
                  <a:moveTo>
                    <a:pt x="248208" y="71715"/>
                  </a:moveTo>
                  <a:lnTo>
                    <a:pt x="202862" y="71715"/>
                  </a:lnTo>
                  <a:lnTo>
                    <a:pt x="300818" y="360962"/>
                  </a:lnTo>
                  <a:lnTo>
                    <a:pt x="347141" y="360962"/>
                  </a:lnTo>
                  <a:lnTo>
                    <a:pt x="248208" y="71715"/>
                  </a:lnTo>
                  <a:close/>
                </a:path>
              </a:pathLst>
            </a:custGeom>
            <a:solidFill>
              <a:srgbClr val="FFFFFF"/>
            </a:solidFill>
          </p:spPr>
          <p:txBody>
            <a:bodyPr wrap="square" lIns="0" tIns="0" rIns="0" bIns="0" rtlCol="0"/>
            <a:lstStyle/>
            <a:p>
              <a:endParaRPr/>
            </a:p>
          </p:txBody>
        </p:sp>
        <p:sp>
          <p:nvSpPr>
            <p:cNvPr id="37" name="object 37"/>
            <p:cNvSpPr/>
            <p:nvPr/>
          </p:nvSpPr>
          <p:spPr>
            <a:xfrm>
              <a:off x="6027090"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sp>
          <p:nvSpPr>
            <p:cNvPr id="38" name="object 38"/>
            <p:cNvSpPr/>
            <p:nvPr/>
          </p:nvSpPr>
          <p:spPr>
            <a:xfrm>
              <a:off x="6486715" y="3218643"/>
              <a:ext cx="313690" cy="532130"/>
            </a:xfrm>
            <a:custGeom>
              <a:avLst/>
              <a:gdLst/>
              <a:ahLst/>
              <a:cxnLst/>
              <a:rect l="l" t="t" r="r" b="b"/>
              <a:pathLst>
                <a:path w="313690" h="532129">
                  <a:moveTo>
                    <a:pt x="313131" y="0"/>
                  </a:moveTo>
                  <a:lnTo>
                    <a:pt x="0" y="0"/>
                  </a:lnTo>
                  <a:lnTo>
                    <a:pt x="0" y="41910"/>
                  </a:lnTo>
                  <a:lnTo>
                    <a:pt x="0" y="236220"/>
                  </a:lnTo>
                  <a:lnTo>
                    <a:pt x="0" y="278130"/>
                  </a:lnTo>
                  <a:lnTo>
                    <a:pt x="0" y="490220"/>
                  </a:lnTo>
                  <a:lnTo>
                    <a:pt x="0" y="532130"/>
                  </a:lnTo>
                  <a:lnTo>
                    <a:pt x="313131" y="532130"/>
                  </a:lnTo>
                  <a:lnTo>
                    <a:pt x="313131" y="490220"/>
                  </a:lnTo>
                  <a:lnTo>
                    <a:pt x="44716" y="490220"/>
                  </a:lnTo>
                  <a:lnTo>
                    <a:pt x="44716" y="278130"/>
                  </a:lnTo>
                  <a:lnTo>
                    <a:pt x="290004" y="278130"/>
                  </a:lnTo>
                  <a:lnTo>
                    <a:pt x="290004" y="236220"/>
                  </a:lnTo>
                  <a:lnTo>
                    <a:pt x="44716" y="236220"/>
                  </a:lnTo>
                  <a:lnTo>
                    <a:pt x="44716" y="41910"/>
                  </a:lnTo>
                  <a:lnTo>
                    <a:pt x="313131" y="41910"/>
                  </a:lnTo>
                  <a:lnTo>
                    <a:pt x="313131" y="0"/>
                  </a:lnTo>
                  <a:close/>
                </a:path>
              </a:pathLst>
            </a:custGeom>
            <a:solidFill>
              <a:srgbClr val="FFFFFF"/>
            </a:solidFill>
          </p:spPr>
          <p:txBody>
            <a:bodyPr wrap="square" lIns="0" tIns="0" rIns="0" bIns="0" rtlCol="0"/>
            <a:lstStyle/>
            <a:p>
              <a:endParaRPr/>
            </a:p>
          </p:txBody>
        </p:sp>
        <p:sp>
          <p:nvSpPr>
            <p:cNvPr id="39" name="object 39"/>
            <p:cNvSpPr/>
            <p:nvPr/>
          </p:nvSpPr>
          <p:spPr>
            <a:xfrm>
              <a:off x="6905477" y="3218632"/>
              <a:ext cx="354965" cy="532765"/>
            </a:xfrm>
            <a:custGeom>
              <a:avLst/>
              <a:gdLst/>
              <a:ahLst/>
              <a:cxnLst/>
              <a:rect l="l" t="t" r="r" b="b"/>
              <a:pathLst>
                <a:path w="354965" h="532764">
                  <a:moveTo>
                    <a:pt x="161963" y="0"/>
                  </a:moveTo>
                  <a:lnTo>
                    <a:pt x="0" y="0"/>
                  </a:lnTo>
                  <a:lnTo>
                    <a:pt x="0" y="532214"/>
                  </a:lnTo>
                  <a:lnTo>
                    <a:pt x="161963" y="532214"/>
                  </a:lnTo>
                  <a:lnTo>
                    <a:pt x="204126" y="529193"/>
                  </a:lnTo>
                  <a:lnTo>
                    <a:pt x="241871" y="519763"/>
                  </a:lnTo>
                  <a:lnTo>
                    <a:pt x="274827" y="503374"/>
                  </a:lnTo>
                  <a:lnTo>
                    <a:pt x="289752" y="490540"/>
                  </a:lnTo>
                  <a:lnTo>
                    <a:pt x="44731" y="490540"/>
                  </a:lnTo>
                  <a:lnTo>
                    <a:pt x="44731" y="41653"/>
                  </a:lnTo>
                  <a:lnTo>
                    <a:pt x="289728" y="41653"/>
                  </a:lnTo>
                  <a:lnTo>
                    <a:pt x="274827" y="28839"/>
                  </a:lnTo>
                  <a:lnTo>
                    <a:pt x="241871" y="12450"/>
                  </a:lnTo>
                  <a:lnTo>
                    <a:pt x="204126" y="3020"/>
                  </a:lnTo>
                  <a:lnTo>
                    <a:pt x="161963" y="0"/>
                  </a:lnTo>
                  <a:close/>
                </a:path>
                <a:path w="354965" h="532764">
                  <a:moveTo>
                    <a:pt x="289728" y="41653"/>
                  </a:moveTo>
                  <a:lnTo>
                    <a:pt x="161963" y="41653"/>
                  </a:lnTo>
                  <a:lnTo>
                    <a:pt x="204803" y="45814"/>
                  </a:lnTo>
                  <a:lnTo>
                    <a:pt x="241149" y="59254"/>
                  </a:lnTo>
                  <a:lnTo>
                    <a:pt x="270423" y="83407"/>
                  </a:lnTo>
                  <a:lnTo>
                    <a:pt x="292049" y="119707"/>
                  </a:lnTo>
                  <a:lnTo>
                    <a:pt x="305448" y="169588"/>
                  </a:lnTo>
                  <a:lnTo>
                    <a:pt x="310042" y="234485"/>
                  </a:lnTo>
                  <a:lnTo>
                    <a:pt x="310042" y="297718"/>
                  </a:lnTo>
                  <a:lnTo>
                    <a:pt x="305394" y="363421"/>
                  </a:lnTo>
                  <a:lnTo>
                    <a:pt x="291877" y="413527"/>
                  </a:lnTo>
                  <a:lnTo>
                    <a:pt x="270133" y="449663"/>
                  </a:lnTo>
                  <a:lnTo>
                    <a:pt x="204534" y="486540"/>
                  </a:lnTo>
                  <a:lnTo>
                    <a:pt x="161963" y="490540"/>
                  </a:lnTo>
                  <a:lnTo>
                    <a:pt x="289752" y="490540"/>
                  </a:lnTo>
                  <a:lnTo>
                    <a:pt x="324887" y="447507"/>
                  </a:lnTo>
                  <a:lnTo>
                    <a:pt x="341249" y="406927"/>
                  </a:lnTo>
                  <a:lnTo>
                    <a:pt x="351339" y="357181"/>
                  </a:lnTo>
                  <a:lnTo>
                    <a:pt x="354785" y="297718"/>
                  </a:lnTo>
                  <a:lnTo>
                    <a:pt x="354785" y="234485"/>
                  </a:lnTo>
                  <a:lnTo>
                    <a:pt x="351339" y="175025"/>
                  </a:lnTo>
                  <a:lnTo>
                    <a:pt x="341249" y="125282"/>
                  </a:lnTo>
                  <a:lnTo>
                    <a:pt x="324887" y="84704"/>
                  </a:lnTo>
                  <a:lnTo>
                    <a:pt x="302622" y="52740"/>
                  </a:lnTo>
                  <a:lnTo>
                    <a:pt x="289728" y="41653"/>
                  </a:lnTo>
                  <a:close/>
                </a:path>
              </a:pathLst>
            </a:custGeom>
            <a:solidFill>
              <a:srgbClr val="FFFFFF"/>
            </a:solidFill>
          </p:spPr>
          <p:txBody>
            <a:bodyPr wrap="square" lIns="0" tIns="0" rIns="0" bIns="0" rtlCol="0"/>
            <a:lstStyle/>
            <a:p>
              <a:endParaRPr/>
            </a:p>
          </p:txBody>
        </p:sp>
        <p:sp>
          <p:nvSpPr>
            <p:cNvPr id="40" name="object 40"/>
            <p:cNvSpPr/>
            <p:nvPr/>
          </p:nvSpPr>
          <p:spPr>
            <a:xfrm>
              <a:off x="7503122"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39" y="532130"/>
                  </a:lnTo>
                  <a:lnTo>
                    <a:pt x="213639" y="41910"/>
                  </a:lnTo>
                  <a:lnTo>
                    <a:pt x="382562" y="41910"/>
                  </a:lnTo>
                  <a:lnTo>
                    <a:pt x="382562" y="0"/>
                  </a:lnTo>
                  <a:close/>
                </a:path>
              </a:pathLst>
            </a:custGeom>
            <a:solidFill>
              <a:srgbClr val="FFFFFF"/>
            </a:solidFill>
          </p:spPr>
          <p:txBody>
            <a:bodyPr wrap="square" lIns="0" tIns="0" rIns="0" bIns="0" rtlCol="0"/>
            <a:lstStyle/>
            <a:p>
              <a:endParaRPr/>
            </a:p>
          </p:txBody>
        </p:sp>
        <p:sp>
          <p:nvSpPr>
            <p:cNvPr id="41" name="object 41"/>
            <p:cNvSpPr/>
            <p:nvPr/>
          </p:nvSpPr>
          <p:spPr>
            <a:xfrm>
              <a:off x="7962755" y="3495789"/>
              <a:ext cx="45085" cy="255270"/>
            </a:xfrm>
            <a:custGeom>
              <a:avLst/>
              <a:gdLst/>
              <a:ahLst/>
              <a:cxnLst/>
              <a:rect l="l" t="t" r="r" b="b"/>
              <a:pathLst>
                <a:path w="45084" h="255270">
                  <a:moveTo>
                    <a:pt x="0" y="255270"/>
                  </a:moveTo>
                  <a:lnTo>
                    <a:pt x="44742" y="255270"/>
                  </a:lnTo>
                  <a:lnTo>
                    <a:pt x="44742" y="0"/>
                  </a:lnTo>
                  <a:lnTo>
                    <a:pt x="0" y="0"/>
                  </a:lnTo>
                  <a:lnTo>
                    <a:pt x="0" y="255270"/>
                  </a:lnTo>
                  <a:close/>
                </a:path>
              </a:pathLst>
            </a:custGeom>
            <a:solidFill>
              <a:srgbClr val="FFFFFF"/>
            </a:solidFill>
          </p:spPr>
          <p:txBody>
            <a:bodyPr wrap="square" lIns="0" tIns="0" rIns="0" bIns="0" rtlCol="0"/>
            <a:lstStyle/>
            <a:p>
              <a:endParaRPr/>
            </a:p>
          </p:txBody>
        </p:sp>
        <p:sp>
          <p:nvSpPr>
            <p:cNvPr id="42" name="object 42"/>
            <p:cNvSpPr/>
            <p:nvPr/>
          </p:nvSpPr>
          <p:spPr>
            <a:xfrm>
              <a:off x="7962748" y="3218935"/>
              <a:ext cx="353695" cy="532130"/>
            </a:xfrm>
            <a:custGeom>
              <a:avLst/>
              <a:gdLst/>
              <a:ahLst/>
              <a:cxnLst/>
              <a:rect l="l" t="t" r="r" b="b"/>
              <a:pathLst>
                <a:path w="353695" h="532129">
                  <a:moveTo>
                    <a:pt x="353263" y="0"/>
                  </a:moveTo>
                  <a:lnTo>
                    <a:pt x="308521" y="0"/>
                  </a:lnTo>
                  <a:lnTo>
                    <a:pt x="308521" y="234950"/>
                  </a:lnTo>
                  <a:lnTo>
                    <a:pt x="44742" y="234950"/>
                  </a:lnTo>
                  <a:lnTo>
                    <a:pt x="44742" y="0"/>
                  </a:lnTo>
                  <a:lnTo>
                    <a:pt x="0" y="0"/>
                  </a:lnTo>
                  <a:lnTo>
                    <a:pt x="0" y="234950"/>
                  </a:lnTo>
                  <a:lnTo>
                    <a:pt x="0" y="276860"/>
                  </a:lnTo>
                  <a:lnTo>
                    <a:pt x="308521" y="276860"/>
                  </a:lnTo>
                  <a:lnTo>
                    <a:pt x="308521" y="532130"/>
                  </a:lnTo>
                  <a:lnTo>
                    <a:pt x="353263" y="532130"/>
                  </a:lnTo>
                  <a:lnTo>
                    <a:pt x="353263" y="276860"/>
                  </a:lnTo>
                  <a:lnTo>
                    <a:pt x="353263" y="234950"/>
                  </a:lnTo>
                  <a:lnTo>
                    <a:pt x="353263" y="0"/>
                  </a:lnTo>
                  <a:close/>
                </a:path>
              </a:pathLst>
            </a:custGeom>
            <a:solidFill>
              <a:srgbClr val="FFFFFF"/>
            </a:solidFill>
          </p:spPr>
          <p:txBody>
            <a:bodyPr wrap="square" lIns="0" tIns="0" rIns="0" bIns="0" rtlCol="0"/>
            <a:lstStyle/>
            <a:p>
              <a:endParaRPr/>
            </a:p>
          </p:txBody>
        </p:sp>
        <p:sp>
          <p:nvSpPr>
            <p:cNvPr id="43" name="object 43"/>
            <p:cNvSpPr/>
            <p:nvPr/>
          </p:nvSpPr>
          <p:spPr>
            <a:xfrm>
              <a:off x="8394613" y="3218632"/>
              <a:ext cx="405765" cy="532765"/>
            </a:xfrm>
            <a:custGeom>
              <a:avLst/>
              <a:gdLst/>
              <a:ahLst/>
              <a:cxnLst/>
              <a:rect l="l" t="t" r="r" b="b"/>
              <a:pathLst>
                <a:path w="405765" h="532764">
                  <a:moveTo>
                    <a:pt x="223658" y="0"/>
                  </a:moveTo>
                  <a:lnTo>
                    <a:pt x="182015" y="0"/>
                  </a:lnTo>
                  <a:lnTo>
                    <a:pt x="0" y="532214"/>
                  </a:lnTo>
                  <a:lnTo>
                    <a:pt x="47810" y="532214"/>
                  </a:lnTo>
                  <a:lnTo>
                    <a:pt x="91002" y="402616"/>
                  </a:lnTo>
                  <a:lnTo>
                    <a:pt x="361367" y="402616"/>
                  </a:lnTo>
                  <a:lnTo>
                    <a:pt x="347120" y="360962"/>
                  </a:lnTo>
                  <a:lnTo>
                    <a:pt x="104886" y="360962"/>
                  </a:lnTo>
                  <a:lnTo>
                    <a:pt x="202841" y="71715"/>
                  </a:lnTo>
                  <a:lnTo>
                    <a:pt x="248187" y="71715"/>
                  </a:lnTo>
                  <a:lnTo>
                    <a:pt x="223658" y="0"/>
                  </a:lnTo>
                  <a:close/>
                </a:path>
                <a:path w="405765" h="532764">
                  <a:moveTo>
                    <a:pt x="361367" y="402616"/>
                  </a:moveTo>
                  <a:lnTo>
                    <a:pt x="314671" y="402616"/>
                  </a:lnTo>
                  <a:lnTo>
                    <a:pt x="358638" y="532214"/>
                  </a:lnTo>
                  <a:lnTo>
                    <a:pt x="405694" y="532214"/>
                  </a:lnTo>
                  <a:lnTo>
                    <a:pt x="361367" y="402616"/>
                  </a:lnTo>
                  <a:close/>
                </a:path>
                <a:path w="405765" h="532764">
                  <a:moveTo>
                    <a:pt x="248187" y="71715"/>
                  </a:moveTo>
                  <a:lnTo>
                    <a:pt x="202841" y="71715"/>
                  </a:lnTo>
                  <a:lnTo>
                    <a:pt x="300807" y="360962"/>
                  </a:lnTo>
                  <a:lnTo>
                    <a:pt x="347120" y="360962"/>
                  </a:lnTo>
                  <a:lnTo>
                    <a:pt x="248187" y="71715"/>
                  </a:lnTo>
                  <a:close/>
                </a:path>
              </a:pathLst>
            </a:custGeom>
            <a:solidFill>
              <a:srgbClr val="FFFFFF"/>
            </a:solidFill>
          </p:spPr>
          <p:txBody>
            <a:bodyPr wrap="square" lIns="0" tIns="0" rIns="0" bIns="0" rtlCol="0"/>
            <a:lstStyle/>
            <a:p>
              <a:endParaRPr/>
            </a:p>
          </p:txBody>
        </p:sp>
        <p:sp>
          <p:nvSpPr>
            <p:cNvPr id="44" name="object 44"/>
            <p:cNvSpPr/>
            <p:nvPr/>
          </p:nvSpPr>
          <p:spPr>
            <a:xfrm>
              <a:off x="8791003"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grpSp>
      <p:sp>
        <p:nvSpPr>
          <p:cNvPr id="46" name="object 46"/>
          <p:cNvSpPr txBox="1">
            <a:spLocks noGrp="1"/>
          </p:cNvSpPr>
          <p:nvPr>
            <p:ph type="title"/>
          </p:nvPr>
        </p:nvSpPr>
        <p:spPr>
          <a:xfrm>
            <a:off x="2201106" y="8178820"/>
            <a:ext cx="15652750" cy="829944"/>
          </a:xfrm>
          <a:prstGeom prst="rect">
            <a:avLst/>
          </a:prstGeom>
        </p:spPr>
        <p:txBody>
          <a:bodyPr vert="horz" wrap="square" lIns="0" tIns="15875" rIns="0" bIns="0" rtlCol="0">
            <a:spAutoFit/>
          </a:bodyPr>
          <a:lstStyle/>
          <a:p>
            <a:pPr marL="12700">
              <a:lnSpc>
                <a:spcPct val="100000"/>
              </a:lnSpc>
              <a:spcBef>
                <a:spcPts val="125"/>
              </a:spcBef>
            </a:pPr>
            <a:r>
              <a:rPr sz="5250" dirty="0"/>
              <a:t>OF</a:t>
            </a:r>
            <a:r>
              <a:rPr sz="5250" spc="5" dirty="0"/>
              <a:t> </a:t>
            </a:r>
            <a:r>
              <a:rPr sz="5250" dirty="0"/>
              <a:t>PREGNANCIES</a:t>
            </a:r>
            <a:r>
              <a:rPr sz="5250" spc="20" dirty="0"/>
              <a:t> </a:t>
            </a:r>
            <a:r>
              <a:rPr sz="5250" dirty="0"/>
              <a:t>IN</a:t>
            </a:r>
            <a:r>
              <a:rPr sz="5250" spc="15" dirty="0"/>
              <a:t> </a:t>
            </a:r>
            <a:r>
              <a:rPr sz="5250" dirty="0"/>
              <a:t>THE</a:t>
            </a:r>
            <a:r>
              <a:rPr sz="5250" spc="15" dirty="0"/>
              <a:t> </a:t>
            </a:r>
            <a:r>
              <a:rPr sz="5250" dirty="0"/>
              <a:t>UK</a:t>
            </a:r>
            <a:r>
              <a:rPr sz="5250" spc="20" dirty="0"/>
              <a:t> </a:t>
            </a:r>
            <a:r>
              <a:rPr sz="5250" dirty="0"/>
              <a:t>ARE</a:t>
            </a:r>
            <a:r>
              <a:rPr sz="5250" spc="15" dirty="0"/>
              <a:t> </a:t>
            </a:r>
            <a:r>
              <a:rPr sz="5250" spc="-45" dirty="0">
                <a:solidFill>
                  <a:srgbClr val="F05CA1"/>
                </a:solidFill>
              </a:rPr>
              <a:t>ALCOHOL-</a:t>
            </a:r>
            <a:r>
              <a:rPr sz="5250" spc="-10" dirty="0">
                <a:solidFill>
                  <a:srgbClr val="F05CA1"/>
                </a:solidFill>
              </a:rPr>
              <a:t>EXPOSED.</a:t>
            </a:r>
            <a:endParaRPr sz="52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grpSp>
        <p:nvGrpSpPr>
          <p:cNvPr id="13" name="Group 12">
            <a:extLst>
              <a:ext uri="{FF2B5EF4-FFF2-40B4-BE49-F238E27FC236}">
                <a16:creationId xmlns:a16="http://schemas.microsoft.com/office/drawing/2014/main" id="{7EBF08EF-5CA0-45D3-56BF-34649A89C675}"/>
              </a:ext>
            </a:extLst>
          </p:cNvPr>
          <p:cNvGrpSpPr/>
          <p:nvPr/>
        </p:nvGrpSpPr>
        <p:grpSpPr>
          <a:xfrm>
            <a:off x="1018806" y="1036639"/>
            <a:ext cx="9329420" cy="2623298"/>
            <a:chOff x="1018806" y="1036639"/>
            <a:chExt cx="9329420" cy="2623298"/>
          </a:xfrm>
        </p:grpSpPr>
        <p:sp>
          <p:nvSpPr>
            <p:cNvPr id="3" name="object 3"/>
            <p:cNvSpPr/>
            <p:nvPr/>
          </p:nvSpPr>
          <p:spPr>
            <a:xfrm>
              <a:off x="1018806" y="2918257"/>
              <a:ext cx="9329420" cy="741680"/>
            </a:xfrm>
            <a:custGeom>
              <a:avLst/>
              <a:gdLst/>
              <a:ahLst/>
              <a:cxnLst/>
              <a:rect l="l" t="t" r="r" b="b"/>
              <a:pathLst>
                <a:path w="9329420" h="741679">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9329420" h="741679">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9329420" h="741679">
                  <a:moveTo>
                    <a:pt x="790541" y="9423"/>
                  </a:moveTo>
                  <a:lnTo>
                    <a:pt x="643948" y="9423"/>
                  </a:lnTo>
                  <a:lnTo>
                    <a:pt x="643948" y="439777"/>
                  </a:lnTo>
                  <a:lnTo>
                    <a:pt x="647392" y="499872"/>
                  </a:lnTo>
                  <a:lnTo>
                    <a:pt x="657427" y="552762"/>
                  </a:lnTo>
                  <a:lnTo>
                    <a:pt x="673605" y="598652"/>
                  </a:lnTo>
                  <a:lnTo>
                    <a:pt x="695482" y="637752"/>
                  </a:lnTo>
                  <a:lnTo>
                    <a:pt x="722611" y="670267"/>
                  </a:lnTo>
                  <a:lnTo>
                    <a:pt x="754546" y="696406"/>
                  </a:lnTo>
                  <a:lnTo>
                    <a:pt x="790841" y="716375"/>
                  </a:lnTo>
                  <a:lnTo>
                    <a:pt x="831051" y="730381"/>
                  </a:lnTo>
                  <a:lnTo>
                    <a:pt x="874728" y="738634"/>
                  </a:lnTo>
                  <a:lnTo>
                    <a:pt x="921427" y="741338"/>
                  </a:lnTo>
                  <a:lnTo>
                    <a:pt x="968126" y="738633"/>
                  </a:lnTo>
                  <a:lnTo>
                    <a:pt x="1011803" y="730373"/>
                  </a:lnTo>
                  <a:lnTo>
                    <a:pt x="1052012" y="716346"/>
                  </a:lnTo>
                  <a:lnTo>
                    <a:pt x="1088308" y="696339"/>
                  </a:lnTo>
                  <a:lnTo>
                    <a:pt x="1120243" y="670136"/>
                  </a:lnTo>
                  <a:lnTo>
                    <a:pt x="1147372" y="637526"/>
                  </a:lnTo>
                  <a:lnTo>
                    <a:pt x="1158382" y="617782"/>
                  </a:lnTo>
                  <a:lnTo>
                    <a:pt x="921427" y="617782"/>
                  </a:lnTo>
                  <a:lnTo>
                    <a:pt x="880464" y="613176"/>
                  </a:lnTo>
                  <a:lnTo>
                    <a:pt x="822215" y="575113"/>
                  </a:lnTo>
                  <a:lnTo>
                    <a:pt x="804463" y="540840"/>
                  </a:lnTo>
                  <a:lnTo>
                    <a:pt x="793983" y="495864"/>
                  </a:lnTo>
                  <a:lnTo>
                    <a:pt x="790541" y="439777"/>
                  </a:lnTo>
                  <a:lnTo>
                    <a:pt x="790541" y="9423"/>
                  </a:lnTo>
                  <a:close/>
                </a:path>
                <a:path w="9329420" h="741679">
                  <a:moveTo>
                    <a:pt x="1198905" y="9423"/>
                  </a:moveTo>
                  <a:lnTo>
                    <a:pt x="1052313" y="9423"/>
                  </a:lnTo>
                  <a:lnTo>
                    <a:pt x="1052313" y="439777"/>
                  </a:lnTo>
                  <a:lnTo>
                    <a:pt x="1048871" y="495864"/>
                  </a:lnTo>
                  <a:lnTo>
                    <a:pt x="1038391" y="540840"/>
                  </a:lnTo>
                  <a:lnTo>
                    <a:pt x="1020639" y="575113"/>
                  </a:lnTo>
                  <a:lnTo>
                    <a:pt x="962389" y="613176"/>
                  </a:lnTo>
                  <a:lnTo>
                    <a:pt x="921427" y="617782"/>
                  </a:lnTo>
                  <a:lnTo>
                    <a:pt x="1158382" y="617782"/>
                  </a:lnTo>
                  <a:lnTo>
                    <a:pt x="1169249" y="598293"/>
                  </a:lnTo>
                  <a:lnTo>
                    <a:pt x="1185427" y="552226"/>
                  </a:lnTo>
                  <a:lnTo>
                    <a:pt x="1195462" y="499109"/>
                  </a:lnTo>
                  <a:lnTo>
                    <a:pt x="1198846" y="439777"/>
                  </a:lnTo>
                  <a:lnTo>
                    <a:pt x="1198905" y="9423"/>
                  </a:lnTo>
                  <a:close/>
                </a:path>
                <a:path w="9329420" h="741679">
                  <a:moveTo>
                    <a:pt x="1589448" y="9423"/>
                  </a:moveTo>
                  <a:lnTo>
                    <a:pt x="1330818" y="9423"/>
                  </a:lnTo>
                  <a:lnTo>
                    <a:pt x="1330818" y="731914"/>
                  </a:lnTo>
                  <a:lnTo>
                    <a:pt x="1477410" y="731914"/>
                  </a:lnTo>
                  <a:lnTo>
                    <a:pt x="1477410" y="448153"/>
                  </a:lnTo>
                  <a:lnTo>
                    <a:pt x="1747755" y="448153"/>
                  </a:lnTo>
                  <a:lnTo>
                    <a:pt x="1736041" y="424070"/>
                  </a:lnTo>
                  <a:lnTo>
                    <a:pt x="1779047" y="400808"/>
                  </a:lnTo>
                  <a:lnTo>
                    <a:pt x="1813458" y="369907"/>
                  </a:lnTo>
                  <a:lnTo>
                    <a:pt x="1838723" y="331265"/>
                  </a:lnTo>
                  <a:lnTo>
                    <a:pt x="1840955" y="324597"/>
                  </a:lnTo>
                  <a:lnTo>
                    <a:pt x="1477410" y="324597"/>
                  </a:lnTo>
                  <a:lnTo>
                    <a:pt x="1477410" y="134027"/>
                  </a:lnTo>
                  <a:lnTo>
                    <a:pt x="1839913" y="134027"/>
                  </a:lnTo>
                  <a:lnTo>
                    <a:pt x="1826556" y="107927"/>
                  </a:lnTo>
                  <a:lnTo>
                    <a:pt x="1801753" y="77901"/>
                  </a:lnTo>
                  <a:lnTo>
                    <a:pt x="1770616" y="53295"/>
                  </a:lnTo>
                  <a:lnTo>
                    <a:pt x="1733481" y="34127"/>
                  </a:lnTo>
                  <a:lnTo>
                    <a:pt x="1690684" y="20414"/>
                  </a:lnTo>
                  <a:lnTo>
                    <a:pt x="1642561" y="12174"/>
                  </a:lnTo>
                  <a:lnTo>
                    <a:pt x="1589448" y="9423"/>
                  </a:lnTo>
                  <a:close/>
                </a:path>
                <a:path w="9329420" h="741679">
                  <a:moveTo>
                    <a:pt x="1747755" y="448153"/>
                  </a:moveTo>
                  <a:lnTo>
                    <a:pt x="1594684" y="448153"/>
                  </a:lnTo>
                  <a:lnTo>
                    <a:pt x="1724523" y="731914"/>
                  </a:lnTo>
                  <a:lnTo>
                    <a:pt x="1885775" y="731914"/>
                  </a:lnTo>
                  <a:lnTo>
                    <a:pt x="1747755" y="448153"/>
                  </a:lnTo>
                  <a:close/>
                </a:path>
                <a:path w="9329420" h="741679">
                  <a:moveTo>
                    <a:pt x="1839913" y="134027"/>
                  </a:moveTo>
                  <a:lnTo>
                    <a:pt x="1575836" y="134027"/>
                  </a:lnTo>
                  <a:lnTo>
                    <a:pt x="1633933" y="138477"/>
                  </a:lnTo>
                  <a:lnTo>
                    <a:pt x="1677011" y="153922"/>
                  </a:lnTo>
                  <a:lnTo>
                    <a:pt x="1703794" y="183502"/>
                  </a:lnTo>
                  <a:lnTo>
                    <a:pt x="1713005" y="230359"/>
                  </a:lnTo>
                  <a:lnTo>
                    <a:pt x="1703794" y="276889"/>
                  </a:lnTo>
                  <a:lnTo>
                    <a:pt x="1677011" y="305749"/>
                  </a:lnTo>
                  <a:lnTo>
                    <a:pt x="1633933" y="320474"/>
                  </a:lnTo>
                  <a:lnTo>
                    <a:pt x="1575836" y="324597"/>
                  </a:lnTo>
                  <a:lnTo>
                    <a:pt x="1840955" y="324597"/>
                  </a:lnTo>
                  <a:lnTo>
                    <a:pt x="1854286" y="284782"/>
                  </a:lnTo>
                  <a:lnTo>
                    <a:pt x="1859597" y="230359"/>
                  </a:lnTo>
                  <a:lnTo>
                    <a:pt x="1855814" y="184174"/>
                  </a:lnTo>
                  <a:lnTo>
                    <a:pt x="1844688" y="143357"/>
                  </a:lnTo>
                  <a:lnTo>
                    <a:pt x="1839913" y="134027"/>
                  </a:lnTo>
                  <a:close/>
                </a:path>
                <a:path w="9329420" h="741679">
                  <a:moveTo>
                    <a:pt x="2123453" y="9423"/>
                  </a:moveTo>
                  <a:lnTo>
                    <a:pt x="1976861" y="9423"/>
                  </a:lnTo>
                  <a:lnTo>
                    <a:pt x="1976861" y="731914"/>
                  </a:lnTo>
                  <a:lnTo>
                    <a:pt x="2123453" y="731914"/>
                  </a:lnTo>
                  <a:lnTo>
                    <a:pt x="2123453" y="9423"/>
                  </a:lnTo>
                  <a:close/>
                </a:path>
                <a:path w="9329420" h="741679">
                  <a:moveTo>
                    <a:pt x="2387299" y="9423"/>
                  </a:moveTo>
                  <a:lnTo>
                    <a:pt x="2265836" y="9423"/>
                  </a:lnTo>
                  <a:lnTo>
                    <a:pt x="2265836" y="731914"/>
                  </a:lnTo>
                  <a:lnTo>
                    <a:pt x="2405099" y="731914"/>
                  </a:lnTo>
                  <a:lnTo>
                    <a:pt x="2405099" y="284808"/>
                  </a:lnTo>
                  <a:lnTo>
                    <a:pt x="2559016" y="284808"/>
                  </a:lnTo>
                  <a:lnTo>
                    <a:pt x="2387299" y="9423"/>
                  </a:lnTo>
                  <a:close/>
                </a:path>
                <a:path w="9329420" h="741679">
                  <a:moveTo>
                    <a:pt x="2559016" y="284808"/>
                  </a:moveTo>
                  <a:lnTo>
                    <a:pt x="2405099" y="284808"/>
                  </a:lnTo>
                  <a:lnTo>
                    <a:pt x="2686766" y="731914"/>
                  </a:lnTo>
                  <a:lnTo>
                    <a:pt x="2809275" y="731914"/>
                  </a:lnTo>
                  <a:lnTo>
                    <a:pt x="2809275" y="462813"/>
                  </a:lnTo>
                  <a:lnTo>
                    <a:pt x="2670012" y="462813"/>
                  </a:lnTo>
                  <a:lnTo>
                    <a:pt x="2559016" y="284808"/>
                  </a:lnTo>
                  <a:close/>
                </a:path>
                <a:path w="9329420" h="741679">
                  <a:moveTo>
                    <a:pt x="2809275" y="9423"/>
                  </a:moveTo>
                  <a:lnTo>
                    <a:pt x="2670012" y="9423"/>
                  </a:lnTo>
                  <a:lnTo>
                    <a:pt x="2670012" y="462813"/>
                  </a:lnTo>
                  <a:lnTo>
                    <a:pt x="2809275" y="462813"/>
                  </a:lnTo>
                  <a:lnTo>
                    <a:pt x="2809275" y="9423"/>
                  </a:lnTo>
                  <a:close/>
                </a:path>
                <a:path w="9329420" h="741679">
                  <a:moveTo>
                    <a:pt x="3196688" y="0"/>
                  </a:moveTo>
                  <a:lnTo>
                    <a:pt x="3153668" y="2419"/>
                  </a:lnTo>
                  <a:lnTo>
                    <a:pt x="3113334" y="9799"/>
                  </a:lnTo>
                  <a:lnTo>
                    <a:pt x="3075984" y="22323"/>
                  </a:lnTo>
                  <a:lnTo>
                    <a:pt x="3041914" y="40177"/>
                  </a:lnTo>
                  <a:lnTo>
                    <a:pt x="3011421" y="63545"/>
                  </a:lnTo>
                  <a:lnTo>
                    <a:pt x="2984804" y="92609"/>
                  </a:lnTo>
                  <a:lnTo>
                    <a:pt x="2962360" y="127555"/>
                  </a:lnTo>
                  <a:lnTo>
                    <a:pt x="2944386" y="168566"/>
                  </a:lnTo>
                  <a:lnTo>
                    <a:pt x="2931179" y="215826"/>
                  </a:lnTo>
                  <a:lnTo>
                    <a:pt x="2923036" y="269521"/>
                  </a:lnTo>
                  <a:lnTo>
                    <a:pt x="2920256" y="329832"/>
                  </a:lnTo>
                  <a:lnTo>
                    <a:pt x="2920256" y="421976"/>
                  </a:lnTo>
                  <a:lnTo>
                    <a:pt x="2923036" y="479212"/>
                  </a:lnTo>
                  <a:lnTo>
                    <a:pt x="2931179" y="530482"/>
                  </a:lnTo>
                  <a:lnTo>
                    <a:pt x="2944386" y="575893"/>
                  </a:lnTo>
                  <a:lnTo>
                    <a:pt x="2962360" y="615556"/>
                  </a:lnTo>
                  <a:lnTo>
                    <a:pt x="2984804" y="649578"/>
                  </a:lnTo>
                  <a:lnTo>
                    <a:pt x="3011421" y="678068"/>
                  </a:lnTo>
                  <a:lnTo>
                    <a:pt x="3041914" y="701135"/>
                  </a:lnTo>
                  <a:lnTo>
                    <a:pt x="3075984" y="718887"/>
                  </a:lnTo>
                  <a:lnTo>
                    <a:pt x="3113334" y="731432"/>
                  </a:lnTo>
                  <a:lnTo>
                    <a:pt x="3153668" y="738880"/>
                  </a:lnTo>
                  <a:lnTo>
                    <a:pt x="3196688" y="741338"/>
                  </a:lnTo>
                  <a:lnTo>
                    <a:pt x="3243827" y="738361"/>
                  </a:lnTo>
                  <a:lnTo>
                    <a:pt x="3287072" y="729334"/>
                  </a:lnTo>
                  <a:lnTo>
                    <a:pt x="3326170" y="714113"/>
                  </a:lnTo>
                  <a:lnTo>
                    <a:pt x="3360871" y="692552"/>
                  </a:lnTo>
                  <a:lnTo>
                    <a:pt x="3390922" y="664508"/>
                  </a:lnTo>
                  <a:lnTo>
                    <a:pt x="3416073" y="629836"/>
                  </a:lnTo>
                  <a:lnTo>
                    <a:pt x="3421890" y="617782"/>
                  </a:lnTo>
                  <a:lnTo>
                    <a:pt x="3196688" y="617782"/>
                  </a:lnTo>
                  <a:lnTo>
                    <a:pt x="3157620" y="612876"/>
                  </a:lnTo>
                  <a:lnTo>
                    <a:pt x="3099963" y="571710"/>
                  </a:lnTo>
                  <a:lnTo>
                    <a:pt x="3081663" y="534170"/>
                  </a:lnTo>
                  <a:lnTo>
                    <a:pt x="3070576" y="484472"/>
                  </a:lnTo>
                  <a:lnTo>
                    <a:pt x="3066849" y="421976"/>
                  </a:lnTo>
                  <a:lnTo>
                    <a:pt x="3066849" y="319362"/>
                  </a:lnTo>
                  <a:lnTo>
                    <a:pt x="3070576" y="256866"/>
                  </a:lnTo>
                  <a:lnTo>
                    <a:pt x="3081663" y="207168"/>
                  </a:lnTo>
                  <a:lnTo>
                    <a:pt x="3099963" y="169628"/>
                  </a:lnTo>
                  <a:lnTo>
                    <a:pt x="3157620" y="128462"/>
                  </a:lnTo>
                  <a:lnTo>
                    <a:pt x="3196688" y="123556"/>
                  </a:lnTo>
                  <a:lnTo>
                    <a:pt x="3425540" y="123556"/>
                  </a:lnTo>
                  <a:lnTo>
                    <a:pt x="3408150" y="94739"/>
                  </a:lnTo>
                  <a:lnTo>
                    <a:pt x="3377834" y="61385"/>
                  </a:lnTo>
                  <a:lnTo>
                    <a:pt x="3341431" y="34952"/>
                  </a:lnTo>
                  <a:lnTo>
                    <a:pt x="3299040" y="15722"/>
                  </a:lnTo>
                  <a:lnTo>
                    <a:pt x="3250760" y="3977"/>
                  </a:lnTo>
                  <a:lnTo>
                    <a:pt x="3196688" y="0"/>
                  </a:lnTo>
                  <a:close/>
                </a:path>
                <a:path w="9329420" h="741679">
                  <a:moveTo>
                    <a:pt x="3462648" y="356010"/>
                  </a:moveTo>
                  <a:lnTo>
                    <a:pt x="3199829" y="356010"/>
                  </a:lnTo>
                  <a:lnTo>
                    <a:pt x="3199829" y="479566"/>
                  </a:lnTo>
                  <a:lnTo>
                    <a:pt x="3321291" y="479566"/>
                  </a:lnTo>
                  <a:lnTo>
                    <a:pt x="3313057" y="527313"/>
                  </a:lnTo>
                  <a:lnTo>
                    <a:pt x="3297635" y="565762"/>
                  </a:lnTo>
                  <a:lnTo>
                    <a:pt x="3273870" y="594159"/>
                  </a:lnTo>
                  <a:lnTo>
                    <a:pt x="3240607" y="611751"/>
                  </a:lnTo>
                  <a:lnTo>
                    <a:pt x="3196688" y="617782"/>
                  </a:lnTo>
                  <a:lnTo>
                    <a:pt x="3421890" y="617782"/>
                  </a:lnTo>
                  <a:lnTo>
                    <a:pt x="3436073" y="588391"/>
                  </a:lnTo>
                  <a:lnTo>
                    <a:pt x="3450669" y="540029"/>
                  </a:lnTo>
                  <a:lnTo>
                    <a:pt x="3459611" y="484606"/>
                  </a:lnTo>
                  <a:lnTo>
                    <a:pt x="3462648" y="421976"/>
                  </a:lnTo>
                  <a:lnTo>
                    <a:pt x="3462648" y="356010"/>
                  </a:lnTo>
                  <a:close/>
                </a:path>
                <a:path w="9329420" h="741679">
                  <a:moveTo>
                    <a:pt x="3425540" y="123556"/>
                  </a:moveTo>
                  <a:lnTo>
                    <a:pt x="3196688" y="123556"/>
                  </a:lnTo>
                  <a:lnTo>
                    <a:pt x="3245312" y="131458"/>
                  </a:lnTo>
                  <a:lnTo>
                    <a:pt x="3281763" y="153791"/>
                  </a:lnTo>
                  <a:lnTo>
                    <a:pt x="3306828" y="188492"/>
                  </a:lnTo>
                  <a:lnTo>
                    <a:pt x="3321291" y="233500"/>
                  </a:lnTo>
                  <a:lnTo>
                    <a:pt x="3461601" y="233500"/>
                  </a:lnTo>
                  <a:lnTo>
                    <a:pt x="3450132" y="181078"/>
                  </a:lnTo>
                  <a:lnTo>
                    <a:pt x="3432282" y="134730"/>
                  </a:lnTo>
                  <a:lnTo>
                    <a:pt x="3425540" y="123556"/>
                  </a:lnTo>
                  <a:close/>
                </a:path>
                <a:path w="9329420" h="741679">
                  <a:moveTo>
                    <a:pt x="4072043" y="9423"/>
                  </a:moveTo>
                  <a:lnTo>
                    <a:pt x="3813412" y="9423"/>
                  </a:lnTo>
                  <a:lnTo>
                    <a:pt x="3813412" y="731914"/>
                  </a:lnTo>
                  <a:lnTo>
                    <a:pt x="3960005" y="731914"/>
                  </a:lnTo>
                  <a:lnTo>
                    <a:pt x="3960005" y="477472"/>
                  </a:lnTo>
                  <a:lnTo>
                    <a:pt x="4072043" y="477472"/>
                  </a:lnTo>
                  <a:lnTo>
                    <a:pt x="4125432" y="474389"/>
                  </a:lnTo>
                  <a:lnTo>
                    <a:pt x="4173701" y="465223"/>
                  </a:lnTo>
                  <a:lnTo>
                    <a:pt x="4216541" y="450092"/>
                  </a:lnTo>
                  <a:lnTo>
                    <a:pt x="4253642" y="429119"/>
                  </a:lnTo>
                  <a:lnTo>
                    <a:pt x="4284693" y="402423"/>
                  </a:lnTo>
                  <a:lnTo>
                    <a:pt x="4309383" y="370126"/>
                  </a:lnTo>
                  <a:lnTo>
                    <a:pt x="4317115" y="353915"/>
                  </a:lnTo>
                  <a:lnTo>
                    <a:pt x="3960005" y="353915"/>
                  </a:lnTo>
                  <a:lnTo>
                    <a:pt x="3960005" y="134027"/>
                  </a:lnTo>
                  <a:lnTo>
                    <a:pt x="4319915" y="134027"/>
                  </a:lnTo>
                  <a:lnTo>
                    <a:pt x="4309150" y="111960"/>
                  </a:lnTo>
                  <a:lnTo>
                    <a:pt x="4284348" y="80558"/>
                  </a:lnTo>
                  <a:lnTo>
                    <a:pt x="4253211" y="54903"/>
                  </a:lnTo>
                  <a:lnTo>
                    <a:pt x="4216076" y="34980"/>
                  </a:lnTo>
                  <a:lnTo>
                    <a:pt x="4173279" y="20770"/>
                  </a:lnTo>
                  <a:lnTo>
                    <a:pt x="4125156" y="12257"/>
                  </a:lnTo>
                  <a:lnTo>
                    <a:pt x="4072043" y="9423"/>
                  </a:lnTo>
                  <a:close/>
                </a:path>
                <a:path w="9329420" h="741679">
                  <a:moveTo>
                    <a:pt x="4319915" y="134027"/>
                  </a:moveTo>
                  <a:lnTo>
                    <a:pt x="4051101" y="134027"/>
                  </a:lnTo>
                  <a:lnTo>
                    <a:pt x="4116528" y="140997"/>
                  </a:lnTo>
                  <a:lnTo>
                    <a:pt x="4161438" y="161513"/>
                  </a:lnTo>
                  <a:lnTo>
                    <a:pt x="4187305" y="194987"/>
                  </a:lnTo>
                  <a:lnTo>
                    <a:pt x="4195599" y="240830"/>
                  </a:lnTo>
                  <a:lnTo>
                    <a:pt x="4190322" y="282345"/>
                  </a:lnTo>
                  <a:lnTo>
                    <a:pt x="4173988" y="314109"/>
                  </a:lnTo>
                  <a:lnTo>
                    <a:pt x="4145842" y="336425"/>
                  </a:lnTo>
                  <a:lnTo>
                    <a:pt x="4105131" y="349593"/>
                  </a:lnTo>
                  <a:lnTo>
                    <a:pt x="4051101" y="353915"/>
                  </a:lnTo>
                  <a:lnTo>
                    <a:pt x="4317115" y="353915"/>
                  </a:lnTo>
                  <a:lnTo>
                    <a:pt x="4327403" y="332347"/>
                  </a:lnTo>
                  <a:lnTo>
                    <a:pt x="4338443" y="289209"/>
                  </a:lnTo>
                  <a:lnTo>
                    <a:pt x="4342192" y="240830"/>
                  </a:lnTo>
                  <a:lnTo>
                    <a:pt x="4338409" y="192079"/>
                  </a:lnTo>
                  <a:lnTo>
                    <a:pt x="4327283" y="149128"/>
                  </a:lnTo>
                  <a:lnTo>
                    <a:pt x="4319915" y="134027"/>
                  </a:lnTo>
                  <a:close/>
                </a:path>
                <a:path w="9329420" h="741679">
                  <a:moveTo>
                    <a:pt x="4679344" y="9423"/>
                  </a:moveTo>
                  <a:lnTo>
                    <a:pt x="4420713" y="9423"/>
                  </a:lnTo>
                  <a:lnTo>
                    <a:pt x="4420713" y="731914"/>
                  </a:lnTo>
                  <a:lnTo>
                    <a:pt x="4567305" y="731914"/>
                  </a:lnTo>
                  <a:lnTo>
                    <a:pt x="4567305" y="448153"/>
                  </a:lnTo>
                  <a:lnTo>
                    <a:pt x="4837650" y="448153"/>
                  </a:lnTo>
                  <a:lnTo>
                    <a:pt x="4825936" y="424070"/>
                  </a:lnTo>
                  <a:lnTo>
                    <a:pt x="4868942" y="400808"/>
                  </a:lnTo>
                  <a:lnTo>
                    <a:pt x="4903354" y="369907"/>
                  </a:lnTo>
                  <a:lnTo>
                    <a:pt x="4928618" y="331265"/>
                  </a:lnTo>
                  <a:lnTo>
                    <a:pt x="4930851" y="324597"/>
                  </a:lnTo>
                  <a:lnTo>
                    <a:pt x="4567305" y="324597"/>
                  </a:lnTo>
                  <a:lnTo>
                    <a:pt x="4567305" y="134027"/>
                  </a:lnTo>
                  <a:lnTo>
                    <a:pt x="4929809" y="134027"/>
                  </a:lnTo>
                  <a:lnTo>
                    <a:pt x="4916451" y="107927"/>
                  </a:lnTo>
                  <a:lnTo>
                    <a:pt x="4891649" y="77901"/>
                  </a:lnTo>
                  <a:lnTo>
                    <a:pt x="4860512" y="53295"/>
                  </a:lnTo>
                  <a:lnTo>
                    <a:pt x="4823377" y="34127"/>
                  </a:lnTo>
                  <a:lnTo>
                    <a:pt x="4780580" y="20414"/>
                  </a:lnTo>
                  <a:lnTo>
                    <a:pt x="4732457" y="12174"/>
                  </a:lnTo>
                  <a:lnTo>
                    <a:pt x="4679344" y="9423"/>
                  </a:lnTo>
                  <a:close/>
                </a:path>
                <a:path w="9329420" h="741679">
                  <a:moveTo>
                    <a:pt x="4837650" y="448153"/>
                  </a:moveTo>
                  <a:lnTo>
                    <a:pt x="4684579" y="448153"/>
                  </a:lnTo>
                  <a:lnTo>
                    <a:pt x="4814418" y="731914"/>
                  </a:lnTo>
                  <a:lnTo>
                    <a:pt x="4975670" y="731914"/>
                  </a:lnTo>
                  <a:lnTo>
                    <a:pt x="4837650" y="448153"/>
                  </a:lnTo>
                  <a:close/>
                </a:path>
                <a:path w="9329420" h="741679">
                  <a:moveTo>
                    <a:pt x="4929809" y="134027"/>
                  </a:moveTo>
                  <a:lnTo>
                    <a:pt x="4665732" y="134027"/>
                  </a:lnTo>
                  <a:lnTo>
                    <a:pt x="4723829" y="138477"/>
                  </a:lnTo>
                  <a:lnTo>
                    <a:pt x="4766907" y="153922"/>
                  </a:lnTo>
                  <a:lnTo>
                    <a:pt x="4793689" y="183502"/>
                  </a:lnTo>
                  <a:lnTo>
                    <a:pt x="4802900" y="230359"/>
                  </a:lnTo>
                  <a:lnTo>
                    <a:pt x="4793689" y="276889"/>
                  </a:lnTo>
                  <a:lnTo>
                    <a:pt x="4766907" y="305749"/>
                  </a:lnTo>
                  <a:lnTo>
                    <a:pt x="4723829" y="320474"/>
                  </a:lnTo>
                  <a:lnTo>
                    <a:pt x="4665732" y="324597"/>
                  </a:lnTo>
                  <a:lnTo>
                    <a:pt x="4930851" y="324597"/>
                  </a:lnTo>
                  <a:lnTo>
                    <a:pt x="4944182" y="284782"/>
                  </a:lnTo>
                  <a:lnTo>
                    <a:pt x="4949493" y="230359"/>
                  </a:lnTo>
                  <a:lnTo>
                    <a:pt x="4945709" y="184174"/>
                  </a:lnTo>
                  <a:lnTo>
                    <a:pt x="4934584" y="143357"/>
                  </a:lnTo>
                  <a:lnTo>
                    <a:pt x="4929809" y="134027"/>
                  </a:lnTo>
                  <a:close/>
                </a:path>
                <a:path w="9329420" h="741679">
                  <a:moveTo>
                    <a:pt x="5506533" y="9423"/>
                  </a:moveTo>
                  <a:lnTo>
                    <a:pt x="5056285" y="9423"/>
                  </a:lnTo>
                  <a:lnTo>
                    <a:pt x="5056285" y="731914"/>
                  </a:lnTo>
                  <a:lnTo>
                    <a:pt x="5506533" y="731914"/>
                  </a:lnTo>
                  <a:lnTo>
                    <a:pt x="5506533" y="608358"/>
                  </a:lnTo>
                  <a:lnTo>
                    <a:pt x="5202878" y="608358"/>
                  </a:lnTo>
                  <a:lnTo>
                    <a:pt x="5202878" y="419882"/>
                  </a:lnTo>
                  <a:lnTo>
                    <a:pt x="5475121" y="419882"/>
                  </a:lnTo>
                  <a:lnTo>
                    <a:pt x="5475121" y="296326"/>
                  </a:lnTo>
                  <a:lnTo>
                    <a:pt x="5202878" y="296326"/>
                  </a:lnTo>
                  <a:lnTo>
                    <a:pt x="5202878" y="134027"/>
                  </a:lnTo>
                  <a:lnTo>
                    <a:pt x="5506533" y="134027"/>
                  </a:lnTo>
                  <a:lnTo>
                    <a:pt x="5506533" y="9423"/>
                  </a:lnTo>
                  <a:close/>
                </a:path>
                <a:path w="9329420" h="741679">
                  <a:moveTo>
                    <a:pt x="5852052" y="0"/>
                  </a:moveTo>
                  <a:lnTo>
                    <a:pt x="5809032" y="2419"/>
                  </a:lnTo>
                  <a:lnTo>
                    <a:pt x="5768698" y="9799"/>
                  </a:lnTo>
                  <a:lnTo>
                    <a:pt x="5731348" y="22323"/>
                  </a:lnTo>
                  <a:lnTo>
                    <a:pt x="5697278" y="40177"/>
                  </a:lnTo>
                  <a:lnTo>
                    <a:pt x="5666785" y="63545"/>
                  </a:lnTo>
                  <a:lnTo>
                    <a:pt x="5640168" y="92609"/>
                  </a:lnTo>
                  <a:lnTo>
                    <a:pt x="5617724" y="127555"/>
                  </a:lnTo>
                  <a:lnTo>
                    <a:pt x="5599750" y="168566"/>
                  </a:lnTo>
                  <a:lnTo>
                    <a:pt x="5586543" y="215826"/>
                  </a:lnTo>
                  <a:lnTo>
                    <a:pt x="5578400" y="269521"/>
                  </a:lnTo>
                  <a:lnTo>
                    <a:pt x="5575620" y="329832"/>
                  </a:lnTo>
                  <a:lnTo>
                    <a:pt x="5575620" y="421976"/>
                  </a:lnTo>
                  <a:lnTo>
                    <a:pt x="5578400" y="479212"/>
                  </a:lnTo>
                  <a:lnTo>
                    <a:pt x="5586543" y="530482"/>
                  </a:lnTo>
                  <a:lnTo>
                    <a:pt x="5599750" y="575893"/>
                  </a:lnTo>
                  <a:lnTo>
                    <a:pt x="5617724" y="615556"/>
                  </a:lnTo>
                  <a:lnTo>
                    <a:pt x="5640168" y="649578"/>
                  </a:lnTo>
                  <a:lnTo>
                    <a:pt x="5666785" y="678068"/>
                  </a:lnTo>
                  <a:lnTo>
                    <a:pt x="5697278" y="701135"/>
                  </a:lnTo>
                  <a:lnTo>
                    <a:pt x="5731348" y="718887"/>
                  </a:lnTo>
                  <a:lnTo>
                    <a:pt x="5768698" y="731432"/>
                  </a:lnTo>
                  <a:lnTo>
                    <a:pt x="5809032" y="738880"/>
                  </a:lnTo>
                  <a:lnTo>
                    <a:pt x="5852052" y="741338"/>
                  </a:lnTo>
                  <a:lnTo>
                    <a:pt x="5899192" y="738361"/>
                  </a:lnTo>
                  <a:lnTo>
                    <a:pt x="5942436" y="729334"/>
                  </a:lnTo>
                  <a:lnTo>
                    <a:pt x="5981535" y="714113"/>
                  </a:lnTo>
                  <a:lnTo>
                    <a:pt x="6016235" y="692552"/>
                  </a:lnTo>
                  <a:lnTo>
                    <a:pt x="6046287" y="664508"/>
                  </a:lnTo>
                  <a:lnTo>
                    <a:pt x="6071438" y="629836"/>
                  </a:lnTo>
                  <a:lnTo>
                    <a:pt x="6077254" y="617782"/>
                  </a:lnTo>
                  <a:lnTo>
                    <a:pt x="5852052" y="617782"/>
                  </a:lnTo>
                  <a:lnTo>
                    <a:pt x="5812985" y="612876"/>
                  </a:lnTo>
                  <a:lnTo>
                    <a:pt x="5755327" y="571710"/>
                  </a:lnTo>
                  <a:lnTo>
                    <a:pt x="5737027" y="534170"/>
                  </a:lnTo>
                  <a:lnTo>
                    <a:pt x="5725941" y="484472"/>
                  </a:lnTo>
                  <a:lnTo>
                    <a:pt x="5722213" y="421976"/>
                  </a:lnTo>
                  <a:lnTo>
                    <a:pt x="5722213" y="319362"/>
                  </a:lnTo>
                  <a:lnTo>
                    <a:pt x="5725941" y="256866"/>
                  </a:lnTo>
                  <a:lnTo>
                    <a:pt x="5737027" y="207168"/>
                  </a:lnTo>
                  <a:lnTo>
                    <a:pt x="5755327" y="169628"/>
                  </a:lnTo>
                  <a:lnTo>
                    <a:pt x="5812985" y="128462"/>
                  </a:lnTo>
                  <a:lnTo>
                    <a:pt x="5852052" y="123556"/>
                  </a:lnTo>
                  <a:lnTo>
                    <a:pt x="6080904" y="123556"/>
                  </a:lnTo>
                  <a:lnTo>
                    <a:pt x="6063514" y="94739"/>
                  </a:lnTo>
                  <a:lnTo>
                    <a:pt x="6033198" y="61385"/>
                  </a:lnTo>
                  <a:lnTo>
                    <a:pt x="5996795" y="34952"/>
                  </a:lnTo>
                  <a:lnTo>
                    <a:pt x="5954405" y="15722"/>
                  </a:lnTo>
                  <a:lnTo>
                    <a:pt x="5906124" y="3977"/>
                  </a:lnTo>
                  <a:lnTo>
                    <a:pt x="5852052" y="0"/>
                  </a:lnTo>
                  <a:close/>
                </a:path>
                <a:path w="9329420" h="741679">
                  <a:moveTo>
                    <a:pt x="6118012" y="356010"/>
                  </a:moveTo>
                  <a:lnTo>
                    <a:pt x="5855193" y="356010"/>
                  </a:lnTo>
                  <a:lnTo>
                    <a:pt x="5855193" y="479566"/>
                  </a:lnTo>
                  <a:lnTo>
                    <a:pt x="5976655" y="479566"/>
                  </a:lnTo>
                  <a:lnTo>
                    <a:pt x="5968421" y="527313"/>
                  </a:lnTo>
                  <a:lnTo>
                    <a:pt x="5952999" y="565762"/>
                  </a:lnTo>
                  <a:lnTo>
                    <a:pt x="5929235" y="594159"/>
                  </a:lnTo>
                  <a:lnTo>
                    <a:pt x="5895971" y="611751"/>
                  </a:lnTo>
                  <a:lnTo>
                    <a:pt x="5852052" y="617782"/>
                  </a:lnTo>
                  <a:lnTo>
                    <a:pt x="6077254" y="617782"/>
                  </a:lnTo>
                  <a:lnTo>
                    <a:pt x="6091437" y="588391"/>
                  </a:lnTo>
                  <a:lnTo>
                    <a:pt x="6106033" y="540029"/>
                  </a:lnTo>
                  <a:lnTo>
                    <a:pt x="6114976" y="484606"/>
                  </a:lnTo>
                  <a:lnTo>
                    <a:pt x="6118012" y="421976"/>
                  </a:lnTo>
                  <a:lnTo>
                    <a:pt x="6118012" y="356010"/>
                  </a:lnTo>
                  <a:close/>
                </a:path>
                <a:path w="9329420" h="741679">
                  <a:moveTo>
                    <a:pt x="6080904" y="123556"/>
                  </a:moveTo>
                  <a:lnTo>
                    <a:pt x="5852052" y="123556"/>
                  </a:lnTo>
                  <a:lnTo>
                    <a:pt x="5900676" y="131458"/>
                  </a:lnTo>
                  <a:lnTo>
                    <a:pt x="5937128" y="153791"/>
                  </a:lnTo>
                  <a:lnTo>
                    <a:pt x="5962192" y="188492"/>
                  </a:lnTo>
                  <a:lnTo>
                    <a:pt x="5976655" y="233500"/>
                  </a:lnTo>
                  <a:lnTo>
                    <a:pt x="6116965" y="233500"/>
                  </a:lnTo>
                  <a:lnTo>
                    <a:pt x="6105496" y="181078"/>
                  </a:lnTo>
                  <a:lnTo>
                    <a:pt x="6087647" y="134730"/>
                  </a:lnTo>
                  <a:lnTo>
                    <a:pt x="6080904" y="123556"/>
                  </a:lnTo>
                  <a:close/>
                </a:path>
                <a:path w="9329420" h="741679">
                  <a:moveTo>
                    <a:pt x="6349419" y="9423"/>
                  </a:moveTo>
                  <a:lnTo>
                    <a:pt x="6227956" y="9423"/>
                  </a:lnTo>
                  <a:lnTo>
                    <a:pt x="6227956" y="731914"/>
                  </a:lnTo>
                  <a:lnTo>
                    <a:pt x="6367219" y="731914"/>
                  </a:lnTo>
                  <a:lnTo>
                    <a:pt x="6367219" y="284808"/>
                  </a:lnTo>
                  <a:lnTo>
                    <a:pt x="6521136" y="284808"/>
                  </a:lnTo>
                  <a:lnTo>
                    <a:pt x="6349419" y="9423"/>
                  </a:lnTo>
                  <a:close/>
                </a:path>
                <a:path w="9329420" h="741679">
                  <a:moveTo>
                    <a:pt x="6521136" y="284808"/>
                  </a:moveTo>
                  <a:lnTo>
                    <a:pt x="6367219" y="284808"/>
                  </a:lnTo>
                  <a:lnTo>
                    <a:pt x="6648886" y="731914"/>
                  </a:lnTo>
                  <a:lnTo>
                    <a:pt x="6771395" y="731914"/>
                  </a:lnTo>
                  <a:lnTo>
                    <a:pt x="6771395" y="462813"/>
                  </a:lnTo>
                  <a:lnTo>
                    <a:pt x="6632133" y="462813"/>
                  </a:lnTo>
                  <a:lnTo>
                    <a:pt x="6521136" y="284808"/>
                  </a:lnTo>
                  <a:close/>
                </a:path>
                <a:path w="9329420" h="741679">
                  <a:moveTo>
                    <a:pt x="6771395" y="9423"/>
                  </a:moveTo>
                  <a:lnTo>
                    <a:pt x="6632133" y="9423"/>
                  </a:lnTo>
                  <a:lnTo>
                    <a:pt x="6632133" y="462813"/>
                  </a:lnTo>
                  <a:lnTo>
                    <a:pt x="6771395" y="462813"/>
                  </a:lnTo>
                  <a:lnTo>
                    <a:pt x="6771395" y="9423"/>
                  </a:lnTo>
                  <a:close/>
                </a:path>
                <a:path w="9329420" h="741679">
                  <a:moveTo>
                    <a:pt x="7220575" y="9423"/>
                  </a:moveTo>
                  <a:lnTo>
                    <a:pt x="7080266" y="9423"/>
                  </a:lnTo>
                  <a:lnTo>
                    <a:pt x="6828964" y="731914"/>
                  </a:lnTo>
                  <a:lnTo>
                    <a:pt x="6986028" y="731914"/>
                  </a:lnTo>
                  <a:lnTo>
                    <a:pt x="7030005" y="594746"/>
                  </a:lnTo>
                  <a:lnTo>
                    <a:pt x="7424166" y="594746"/>
                  </a:lnTo>
                  <a:lnTo>
                    <a:pt x="7381190" y="471189"/>
                  </a:lnTo>
                  <a:lnTo>
                    <a:pt x="7068748" y="471189"/>
                  </a:lnTo>
                  <a:lnTo>
                    <a:pt x="7150421" y="216747"/>
                  </a:lnTo>
                  <a:lnTo>
                    <a:pt x="7292688" y="216747"/>
                  </a:lnTo>
                  <a:lnTo>
                    <a:pt x="7220575" y="9423"/>
                  </a:lnTo>
                  <a:close/>
                </a:path>
                <a:path w="9329420" h="741679">
                  <a:moveTo>
                    <a:pt x="7424166" y="594746"/>
                  </a:moveTo>
                  <a:lnTo>
                    <a:pt x="7271883" y="594746"/>
                  </a:lnTo>
                  <a:lnTo>
                    <a:pt x="7315861" y="731914"/>
                  </a:lnTo>
                  <a:lnTo>
                    <a:pt x="7471877" y="731914"/>
                  </a:lnTo>
                  <a:lnTo>
                    <a:pt x="7424166" y="594746"/>
                  </a:lnTo>
                  <a:close/>
                </a:path>
                <a:path w="9329420" h="741679">
                  <a:moveTo>
                    <a:pt x="7292688" y="216747"/>
                  </a:moveTo>
                  <a:lnTo>
                    <a:pt x="7150421" y="216747"/>
                  </a:lnTo>
                  <a:lnTo>
                    <a:pt x="7232093" y="471189"/>
                  </a:lnTo>
                  <a:lnTo>
                    <a:pt x="7381190" y="471189"/>
                  </a:lnTo>
                  <a:lnTo>
                    <a:pt x="7292688" y="216747"/>
                  </a:lnTo>
                  <a:close/>
                </a:path>
                <a:path w="9329420" h="741679">
                  <a:moveTo>
                    <a:pt x="7650918" y="9423"/>
                  </a:moveTo>
                  <a:lnTo>
                    <a:pt x="7529456" y="9423"/>
                  </a:lnTo>
                  <a:lnTo>
                    <a:pt x="7529456" y="731914"/>
                  </a:lnTo>
                  <a:lnTo>
                    <a:pt x="7668719" y="731914"/>
                  </a:lnTo>
                  <a:lnTo>
                    <a:pt x="7668719" y="284808"/>
                  </a:lnTo>
                  <a:lnTo>
                    <a:pt x="7822636" y="284808"/>
                  </a:lnTo>
                  <a:lnTo>
                    <a:pt x="7650918" y="9423"/>
                  </a:lnTo>
                  <a:close/>
                </a:path>
                <a:path w="9329420" h="741679">
                  <a:moveTo>
                    <a:pt x="7822636" y="284808"/>
                  </a:moveTo>
                  <a:lnTo>
                    <a:pt x="7668719" y="284808"/>
                  </a:lnTo>
                  <a:lnTo>
                    <a:pt x="7950386" y="731914"/>
                  </a:lnTo>
                  <a:lnTo>
                    <a:pt x="8072895" y="731914"/>
                  </a:lnTo>
                  <a:lnTo>
                    <a:pt x="8072895" y="462813"/>
                  </a:lnTo>
                  <a:lnTo>
                    <a:pt x="7933632" y="462813"/>
                  </a:lnTo>
                  <a:lnTo>
                    <a:pt x="7822636" y="284808"/>
                  </a:lnTo>
                  <a:close/>
                </a:path>
                <a:path w="9329420" h="741679">
                  <a:moveTo>
                    <a:pt x="8072895" y="9423"/>
                  </a:moveTo>
                  <a:lnTo>
                    <a:pt x="7933632" y="9423"/>
                  </a:lnTo>
                  <a:lnTo>
                    <a:pt x="7933632" y="462813"/>
                  </a:lnTo>
                  <a:lnTo>
                    <a:pt x="8072895" y="462813"/>
                  </a:lnTo>
                  <a:lnTo>
                    <a:pt x="8072895" y="9423"/>
                  </a:lnTo>
                  <a:close/>
                </a:path>
                <a:path w="9329420" h="741679">
                  <a:moveTo>
                    <a:pt x="8460307" y="0"/>
                  </a:moveTo>
                  <a:lnTo>
                    <a:pt x="8417288" y="2411"/>
                  </a:lnTo>
                  <a:lnTo>
                    <a:pt x="8376954" y="9736"/>
                  </a:lnTo>
                  <a:lnTo>
                    <a:pt x="8339603" y="22111"/>
                  </a:lnTo>
                  <a:lnTo>
                    <a:pt x="8305533" y="39674"/>
                  </a:lnTo>
                  <a:lnTo>
                    <a:pt x="8275041" y="62561"/>
                  </a:lnTo>
                  <a:lnTo>
                    <a:pt x="8248424" y="90910"/>
                  </a:lnTo>
                  <a:lnTo>
                    <a:pt x="8225980" y="124856"/>
                  </a:lnTo>
                  <a:lnTo>
                    <a:pt x="8208005" y="164538"/>
                  </a:lnTo>
                  <a:lnTo>
                    <a:pt x="8194798" y="210091"/>
                  </a:lnTo>
                  <a:lnTo>
                    <a:pt x="8186656" y="261654"/>
                  </a:lnTo>
                  <a:lnTo>
                    <a:pt x="8183876" y="319362"/>
                  </a:lnTo>
                  <a:lnTo>
                    <a:pt x="8183876" y="421976"/>
                  </a:lnTo>
                  <a:lnTo>
                    <a:pt x="8186656" y="479212"/>
                  </a:lnTo>
                  <a:lnTo>
                    <a:pt x="8194798" y="530482"/>
                  </a:lnTo>
                  <a:lnTo>
                    <a:pt x="8208005" y="575893"/>
                  </a:lnTo>
                  <a:lnTo>
                    <a:pt x="8225980" y="615556"/>
                  </a:lnTo>
                  <a:lnTo>
                    <a:pt x="8248424" y="649578"/>
                  </a:lnTo>
                  <a:lnTo>
                    <a:pt x="8275041" y="678068"/>
                  </a:lnTo>
                  <a:lnTo>
                    <a:pt x="8305533" y="701135"/>
                  </a:lnTo>
                  <a:lnTo>
                    <a:pt x="8339603" y="718887"/>
                  </a:lnTo>
                  <a:lnTo>
                    <a:pt x="8376954" y="731432"/>
                  </a:lnTo>
                  <a:lnTo>
                    <a:pt x="8417288" y="738880"/>
                  </a:lnTo>
                  <a:lnTo>
                    <a:pt x="8460307" y="741338"/>
                  </a:lnTo>
                  <a:lnTo>
                    <a:pt x="8513347" y="737962"/>
                  </a:lnTo>
                  <a:lnTo>
                    <a:pt x="8560877" y="727677"/>
                  </a:lnTo>
                  <a:lnTo>
                    <a:pt x="8602787" y="710251"/>
                  </a:lnTo>
                  <a:lnTo>
                    <a:pt x="8638967" y="685450"/>
                  </a:lnTo>
                  <a:lnTo>
                    <a:pt x="8669306" y="653041"/>
                  </a:lnTo>
                  <a:lnTo>
                    <a:pt x="8690670" y="617782"/>
                  </a:lnTo>
                  <a:lnTo>
                    <a:pt x="8460307" y="617782"/>
                  </a:lnTo>
                  <a:lnTo>
                    <a:pt x="8421240" y="612585"/>
                  </a:lnTo>
                  <a:lnTo>
                    <a:pt x="8363583" y="570139"/>
                  </a:lnTo>
                  <a:lnTo>
                    <a:pt x="8345283" y="532308"/>
                  </a:lnTo>
                  <a:lnTo>
                    <a:pt x="8334196" y="483018"/>
                  </a:lnTo>
                  <a:lnTo>
                    <a:pt x="8330468" y="421976"/>
                  </a:lnTo>
                  <a:lnTo>
                    <a:pt x="8330468" y="319362"/>
                  </a:lnTo>
                  <a:lnTo>
                    <a:pt x="8334196" y="256866"/>
                  </a:lnTo>
                  <a:lnTo>
                    <a:pt x="8345283" y="207168"/>
                  </a:lnTo>
                  <a:lnTo>
                    <a:pt x="8363583" y="169628"/>
                  </a:lnTo>
                  <a:lnTo>
                    <a:pt x="8421240" y="128462"/>
                  </a:lnTo>
                  <a:lnTo>
                    <a:pt x="8460307" y="123556"/>
                  </a:lnTo>
                  <a:lnTo>
                    <a:pt x="8689603" y="123556"/>
                  </a:lnTo>
                  <a:lnTo>
                    <a:pt x="8668641" y="90137"/>
                  </a:lnTo>
                  <a:lnTo>
                    <a:pt x="8637527" y="57458"/>
                  </a:lnTo>
                  <a:lnTo>
                    <a:pt x="8600818" y="32191"/>
                  </a:lnTo>
                  <a:lnTo>
                    <a:pt x="8558832" y="14250"/>
                  </a:lnTo>
                  <a:lnTo>
                    <a:pt x="8511889" y="3548"/>
                  </a:lnTo>
                  <a:lnTo>
                    <a:pt x="8460307" y="0"/>
                  </a:lnTo>
                  <a:close/>
                </a:path>
                <a:path w="9329420" h="741679">
                  <a:moveTo>
                    <a:pt x="8724174" y="507837"/>
                  </a:moveTo>
                  <a:lnTo>
                    <a:pt x="8584911" y="507837"/>
                  </a:lnTo>
                  <a:lnTo>
                    <a:pt x="8569123" y="555938"/>
                  </a:lnTo>
                  <a:lnTo>
                    <a:pt x="8544205" y="590296"/>
                  </a:lnTo>
                  <a:lnTo>
                    <a:pt x="8508490" y="610910"/>
                  </a:lnTo>
                  <a:lnTo>
                    <a:pt x="8460307" y="617782"/>
                  </a:lnTo>
                  <a:lnTo>
                    <a:pt x="8690670" y="617782"/>
                  </a:lnTo>
                  <a:lnTo>
                    <a:pt x="8693694" y="612792"/>
                  </a:lnTo>
                  <a:lnTo>
                    <a:pt x="8712020" y="564468"/>
                  </a:lnTo>
                  <a:lnTo>
                    <a:pt x="8724174" y="507837"/>
                  </a:lnTo>
                  <a:close/>
                </a:path>
                <a:path w="9329420" h="741679">
                  <a:moveTo>
                    <a:pt x="8689603" y="123556"/>
                  </a:moveTo>
                  <a:lnTo>
                    <a:pt x="8460307" y="123556"/>
                  </a:lnTo>
                  <a:lnTo>
                    <a:pt x="8507901" y="131164"/>
                  </a:lnTo>
                  <a:lnTo>
                    <a:pt x="8544205" y="153005"/>
                  </a:lnTo>
                  <a:lnTo>
                    <a:pt x="8569712" y="187608"/>
                  </a:lnTo>
                  <a:lnTo>
                    <a:pt x="8584911" y="233500"/>
                  </a:lnTo>
                  <a:lnTo>
                    <a:pt x="8725221" y="233500"/>
                  </a:lnTo>
                  <a:lnTo>
                    <a:pt x="8712807" y="178072"/>
                  </a:lnTo>
                  <a:lnTo>
                    <a:pt x="8693841" y="130313"/>
                  </a:lnTo>
                  <a:lnTo>
                    <a:pt x="8689603" y="123556"/>
                  </a:lnTo>
                  <a:close/>
                </a:path>
                <a:path w="9329420" h="741679">
                  <a:moveTo>
                    <a:pt x="8902168" y="9423"/>
                  </a:moveTo>
                  <a:lnTo>
                    <a:pt x="8732540" y="9423"/>
                  </a:lnTo>
                  <a:lnTo>
                    <a:pt x="8957664" y="436635"/>
                  </a:lnTo>
                  <a:lnTo>
                    <a:pt x="8957664" y="731914"/>
                  </a:lnTo>
                  <a:lnTo>
                    <a:pt x="9104256" y="731914"/>
                  </a:lnTo>
                  <a:lnTo>
                    <a:pt x="9104256" y="436635"/>
                  </a:lnTo>
                  <a:lnTo>
                    <a:pt x="9187574" y="278525"/>
                  </a:lnTo>
                  <a:lnTo>
                    <a:pt x="9030960" y="278525"/>
                  </a:lnTo>
                  <a:lnTo>
                    <a:pt x="8902168" y="9423"/>
                  </a:lnTo>
                  <a:close/>
                </a:path>
                <a:path w="9329420" h="741679">
                  <a:moveTo>
                    <a:pt x="9329380" y="9423"/>
                  </a:moveTo>
                  <a:lnTo>
                    <a:pt x="9160799" y="9423"/>
                  </a:lnTo>
                  <a:lnTo>
                    <a:pt x="9030960" y="278525"/>
                  </a:lnTo>
                  <a:lnTo>
                    <a:pt x="9187574" y="278525"/>
                  </a:lnTo>
                  <a:lnTo>
                    <a:pt x="9329380" y="9423"/>
                  </a:lnTo>
                  <a:close/>
                </a:path>
              </a:pathLst>
            </a:custGeom>
            <a:solidFill>
              <a:srgbClr val="122145"/>
            </a:solidFill>
          </p:spPr>
          <p:txBody>
            <a:bodyPr wrap="square" lIns="0" tIns="0" rIns="0" bIns="0" rtlCol="0"/>
            <a:lstStyle/>
            <a:p>
              <a:endParaRPr/>
            </a:p>
          </p:txBody>
        </p:sp>
        <p:sp>
          <p:nvSpPr>
            <p:cNvPr id="4" name="object 4"/>
            <p:cNvSpPr/>
            <p:nvPr/>
          </p:nvSpPr>
          <p:spPr>
            <a:xfrm>
              <a:off x="1041842" y="1979019"/>
              <a:ext cx="8543290" cy="735330"/>
            </a:xfrm>
            <a:custGeom>
              <a:avLst/>
              <a:gdLst/>
              <a:ahLst/>
              <a:cxnLst/>
              <a:rect l="l" t="t" r="r" b="b"/>
              <a:pathLst>
                <a:path w="8543290" h="735330">
                  <a:moveTo>
                    <a:pt x="219888" y="6282"/>
                  </a:moveTo>
                  <a:lnTo>
                    <a:pt x="0" y="6282"/>
                  </a:lnTo>
                  <a:lnTo>
                    <a:pt x="0" y="728773"/>
                  </a:lnTo>
                  <a:lnTo>
                    <a:pt x="219888" y="728773"/>
                  </a:lnTo>
                  <a:lnTo>
                    <a:pt x="266147" y="726165"/>
                  </a:lnTo>
                  <a:lnTo>
                    <a:pt x="308631" y="718084"/>
                  </a:lnTo>
                  <a:lnTo>
                    <a:pt x="347081" y="704149"/>
                  </a:lnTo>
                  <a:lnTo>
                    <a:pt x="381240" y="683974"/>
                  </a:lnTo>
                  <a:lnTo>
                    <a:pt x="394218" y="672230"/>
                  </a:lnTo>
                  <a:lnTo>
                    <a:pt x="60731" y="672230"/>
                  </a:lnTo>
                  <a:lnTo>
                    <a:pt x="60731" y="62825"/>
                  </a:lnTo>
                  <a:lnTo>
                    <a:pt x="394218" y="62825"/>
                  </a:lnTo>
                  <a:lnTo>
                    <a:pt x="381240" y="51081"/>
                  </a:lnTo>
                  <a:lnTo>
                    <a:pt x="347081" y="30906"/>
                  </a:lnTo>
                  <a:lnTo>
                    <a:pt x="308631" y="16971"/>
                  </a:lnTo>
                  <a:lnTo>
                    <a:pt x="266147" y="8890"/>
                  </a:lnTo>
                  <a:lnTo>
                    <a:pt x="219888" y="6282"/>
                  </a:lnTo>
                  <a:close/>
                </a:path>
                <a:path w="8543290" h="735330">
                  <a:moveTo>
                    <a:pt x="394218" y="62825"/>
                  </a:moveTo>
                  <a:lnTo>
                    <a:pt x="219888" y="62825"/>
                  </a:lnTo>
                  <a:lnTo>
                    <a:pt x="264301" y="65956"/>
                  </a:lnTo>
                  <a:lnTo>
                    <a:pt x="303868" y="75897"/>
                  </a:lnTo>
                  <a:lnTo>
                    <a:pt x="338256" y="93471"/>
                  </a:lnTo>
                  <a:lnTo>
                    <a:pt x="367135" y="119498"/>
                  </a:lnTo>
                  <a:lnTo>
                    <a:pt x="390173" y="154803"/>
                  </a:lnTo>
                  <a:lnTo>
                    <a:pt x="407039" y="200206"/>
                  </a:lnTo>
                  <a:lnTo>
                    <a:pt x="417401" y="256530"/>
                  </a:lnTo>
                  <a:lnTo>
                    <a:pt x="420929" y="324597"/>
                  </a:lnTo>
                  <a:lnTo>
                    <a:pt x="420929" y="410458"/>
                  </a:lnTo>
                  <a:lnTo>
                    <a:pt x="417358" y="479427"/>
                  </a:lnTo>
                  <a:lnTo>
                    <a:pt x="406892" y="536174"/>
                  </a:lnTo>
                  <a:lnTo>
                    <a:pt x="389897" y="581633"/>
                  </a:lnTo>
                  <a:lnTo>
                    <a:pt x="366742" y="616735"/>
                  </a:lnTo>
                  <a:lnTo>
                    <a:pt x="337796" y="642413"/>
                  </a:lnTo>
                  <a:lnTo>
                    <a:pt x="303426" y="659600"/>
                  </a:lnTo>
                  <a:lnTo>
                    <a:pt x="264001" y="669228"/>
                  </a:lnTo>
                  <a:lnTo>
                    <a:pt x="219888" y="672230"/>
                  </a:lnTo>
                  <a:lnTo>
                    <a:pt x="394218" y="672230"/>
                  </a:lnTo>
                  <a:lnTo>
                    <a:pt x="435655" y="623377"/>
                  </a:lnTo>
                  <a:lnTo>
                    <a:pt x="455396" y="582188"/>
                  </a:lnTo>
                  <a:lnTo>
                    <a:pt x="469816" y="533227"/>
                  </a:lnTo>
                  <a:lnTo>
                    <a:pt x="478656" y="476112"/>
                  </a:lnTo>
                  <a:lnTo>
                    <a:pt x="481660" y="410458"/>
                  </a:lnTo>
                  <a:lnTo>
                    <a:pt x="481660" y="324597"/>
                  </a:lnTo>
                  <a:lnTo>
                    <a:pt x="478656" y="258943"/>
                  </a:lnTo>
                  <a:lnTo>
                    <a:pt x="469816" y="201828"/>
                  </a:lnTo>
                  <a:lnTo>
                    <a:pt x="455396" y="152867"/>
                  </a:lnTo>
                  <a:lnTo>
                    <a:pt x="435655" y="111678"/>
                  </a:lnTo>
                  <a:lnTo>
                    <a:pt x="410851" y="77877"/>
                  </a:lnTo>
                  <a:lnTo>
                    <a:pt x="394218" y="62825"/>
                  </a:lnTo>
                  <a:close/>
                </a:path>
                <a:path w="8543290" h="735330">
                  <a:moveTo>
                    <a:pt x="848131" y="6282"/>
                  </a:moveTo>
                  <a:lnTo>
                    <a:pt x="623007" y="6282"/>
                  </a:lnTo>
                  <a:lnTo>
                    <a:pt x="623007" y="728773"/>
                  </a:lnTo>
                  <a:lnTo>
                    <a:pt x="683738" y="728773"/>
                  </a:lnTo>
                  <a:lnTo>
                    <a:pt x="683738" y="421976"/>
                  </a:lnTo>
                  <a:lnTo>
                    <a:pt x="848131" y="421976"/>
                  </a:lnTo>
                  <a:lnTo>
                    <a:pt x="860516" y="421943"/>
                  </a:lnTo>
                  <a:lnTo>
                    <a:pt x="872606" y="421714"/>
                  </a:lnTo>
                  <a:lnTo>
                    <a:pt x="884501" y="421093"/>
                  </a:lnTo>
                  <a:lnTo>
                    <a:pt x="896297" y="419882"/>
                  </a:lnTo>
                  <a:lnTo>
                    <a:pt x="962521" y="419882"/>
                  </a:lnTo>
                  <a:lnTo>
                    <a:pt x="957028" y="409411"/>
                  </a:lnTo>
                  <a:lnTo>
                    <a:pt x="1001127" y="393021"/>
                  </a:lnTo>
                  <a:lnTo>
                    <a:pt x="1037925" y="370087"/>
                  </a:lnTo>
                  <a:lnTo>
                    <a:pt x="1042545" y="365433"/>
                  </a:lnTo>
                  <a:lnTo>
                    <a:pt x="683738" y="365433"/>
                  </a:lnTo>
                  <a:lnTo>
                    <a:pt x="683738" y="62825"/>
                  </a:lnTo>
                  <a:lnTo>
                    <a:pt x="1041933" y="62825"/>
                  </a:lnTo>
                  <a:lnTo>
                    <a:pt x="1038177" y="59029"/>
                  </a:lnTo>
                  <a:lnTo>
                    <a:pt x="1001415" y="36044"/>
                  </a:lnTo>
                  <a:lnTo>
                    <a:pt x="957290" y="19551"/>
                  </a:lnTo>
                  <a:lnTo>
                    <a:pt x="906097" y="9609"/>
                  </a:lnTo>
                  <a:lnTo>
                    <a:pt x="848131" y="6282"/>
                  </a:lnTo>
                  <a:close/>
                </a:path>
                <a:path w="8543290" h="735330">
                  <a:moveTo>
                    <a:pt x="962521" y="419882"/>
                  </a:moveTo>
                  <a:lnTo>
                    <a:pt x="896297" y="419882"/>
                  </a:lnTo>
                  <a:lnTo>
                    <a:pt x="1056501" y="728773"/>
                  </a:lnTo>
                  <a:lnTo>
                    <a:pt x="1124562" y="728773"/>
                  </a:lnTo>
                  <a:lnTo>
                    <a:pt x="962521" y="419882"/>
                  </a:lnTo>
                  <a:close/>
                </a:path>
                <a:path w="8543290" h="735330">
                  <a:moveTo>
                    <a:pt x="1041933" y="62825"/>
                  </a:moveTo>
                  <a:lnTo>
                    <a:pt x="848131" y="62825"/>
                  </a:lnTo>
                  <a:lnTo>
                    <a:pt x="906705" y="66582"/>
                  </a:lnTo>
                  <a:lnTo>
                    <a:pt x="955477" y="78221"/>
                  </a:lnTo>
                  <a:lnTo>
                    <a:pt x="994069" y="98295"/>
                  </a:lnTo>
                  <a:lnTo>
                    <a:pt x="1022103" y="127356"/>
                  </a:lnTo>
                  <a:lnTo>
                    <a:pt x="1039200" y="165958"/>
                  </a:lnTo>
                  <a:lnTo>
                    <a:pt x="1044983" y="214653"/>
                  </a:lnTo>
                  <a:lnTo>
                    <a:pt x="1039200" y="263270"/>
                  </a:lnTo>
                  <a:lnTo>
                    <a:pt x="1022103" y="301677"/>
                  </a:lnTo>
                  <a:lnTo>
                    <a:pt x="994069" y="330487"/>
                  </a:lnTo>
                  <a:lnTo>
                    <a:pt x="955477" y="350309"/>
                  </a:lnTo>
                  <a:lnTo>
                    <a:pt x="906705" y="361754"/>
                  </a:lnTo>
                  <a:lnTo>
                    <a:pt x="848131" y="365433"/>
                  </a:lnTo>
                  <a:lnTo>
                    <a:pt x="1042545" y="365433"/>
                  </a:lnTo>
                  <a:lnTo>
                    <a:pt x="1067103" y="340696"/>
                  </a:lnTo>
                  <a:lnTo>
                    <a:pt x="1088341" y="304935"/>
                  </a:lnTo>
                  <a:lnTo>
                    <a:pt x="1101318" y="262891"/>
                  </a:lnTo>
                  <a:lnTo>
                    <a:pt x="1105715" y="214653"/>
                  </a:lnTo>
                  <a:lnTo>
                    <a:pt x="1101346" y="166317"/>
                  </a:lnTo>
                  <a:lnTo>
                    <a:pt x="1088438" y="124227"/>
                  </a:lnTo>
                  <a:lnTo>
                    <a:pt x="1067283" y="88444"/>
                  </a:lnTo>
                  <a:lnTo>
                    <a:pt x="1041933" y="62825"/>
                  </a:lnTo>
                  <a:close/>
                </a:path>
                <a:path w="8543290" h="735330">
                  <a:moveTo>
                    <a:pt x="1316158" y="6282"/>
                  </a:moveTo>
                  <a:lnTo>
                    <a:pt x="1255427" y="6282"/>
                  </a:lnTo>
                  <a:lnTo>
                    <a:pt x="1255427" y="728773"/>
                  </a:lnTo>
                  <a:lnTo>
                    <a:pt x="1316158" y="728773"/>
                  </a:lnTo>
                  <a:lnTo>
                    <a:pt x="1316158" y="6282"/>
                  </a:lnTo>
                  <a:close/>
                </a:path>
                <a:path w="8543290" h="735330">
                  <a:moveTo>
                    <a:pt x="1562214" y="6282"/>
                  </a:moveTo>
                  <a:lnTo>
                    <a:pt x="1504624" y="6282"/>
                  </a:lnTo>
                  <a:lnTo>
                    <a:pt x="1504624" y="728773"/>
                  </a:lnTo>
                  <a:lnTo>
                    <a:pt x="1565355" y="728773"/>
                  </a:lnTo>
                  <a:lnTo>
                    <a:pt x="1565355" y="127744"/>
                  </a:lnTo>
                  <a:lnTo>
                    <a:pt x="1634588" y="127744"/>
                  </a:lnTo>
                  <a:lnTo>
                    <a:pt x="1562214" y="6282"/>
                  </a:lnTo>
                  <a:close/>
                </a:path>
                <a:path w="8543290" h="735330">
                  <a:moveTo>
                    <a:pt x="1634588" y="127744"/>
                  </a:moveTo>
                  <a:lnTo>
                    <a:pt x="1565355" y="127744"/>
                  </a:lnTo>
                  <a:lnTo>
                    <a:pt x="1925553" y="728773"/>
                  </a:lnTo>
                  <a:lnTo>
                    <a:pt x="1984190" y="728773"/>
                  </a:lnTo>
                  <a:lnTo>
                    <a:pt x="1984190" y="612546"/>
                  </a:lnTo>
                  <a:lnTo>
                    <a:pt x="1923459" y="612546"/>
                  </a:lnTo>
                  <a:lnTo>
                    <a:pt x="1634588" y="127744"/>
                  </a:lnTo>
                  <a:close/>
                </a:path>
                <a:path w="8543290" h="735330">
                  <a:moveTo>
                    <a:pt x="1984190" y="6282"/>
                  </a:moveTo>
                  <a:lnTo>
                    <a:pt x="1923459" y="6282"/>
                  </a:lnTo>
                  <a:lnTo>
                    <a:pt x="1923459" y="612546"/>
                  </a:lnTo>
                  <a:lnTo>
                    <a:pt x="1984190" y="612546"/>
                  </a:lnTo>
                  <a:lnTo>
                    <a:pt x="1984190" y="6282"/>
                  </a:lnTo>
                  <a:close/>
                </a:path>
                <a:path w="8543290" h="735330">
                  <a:moveTo>
                    <a:pt x="2222906" y="6282"/>
                  </a:moveTo>
                  <a:lnTo>
                    <a:pt x="2162175" y="6282"/>
                  </a:lnTo>
                  <a:lnTo>
                    <a:pt x="2162175" y="728773"/>
                  </a:lnTo>
                  <a:lnTo>
                    <a:pt x="2222906" y="728773"/>
                  </a:lnTo>
                  <a:lnTo>
                    <a:pt x="2222906" y="517261"/>
                  </a:lnTo>
                  <a:lnTo>
                    <a:pt x="2299734" y="426165"/>
                  </a:lnTo>
                  <a:lnTo>
                    <a:pt x="2222906" y="426165"/>
                  </a:lnTo>
                  <a:lnTo>
                    <a:pt x="2222906" y="6282"/>
                  </a:lnTo>
                  <a:close/>
                </a:path>
                <a:path w="8543290" h="735330">
                  <a:moveTo>
                    <a:pt x="2443492" y="343445"/>
                  </a:moveTo>
                  <a:lnTo>
                    <a:pt x="2369498" y="343445"/>
                  </a:lnTo>
                  <a:lnTo>
                    <a:pt x="2635459" y="728773"/>
                  </a:lnTo>
                  <a:lnTo>
                    <a:pt x="2708755" y="728773"/>
                  </a:lnTo>
                  <a:lnTo>
                    <a:pt x="2443492" y="343445"/>
                  </a:lnTo>
                  <a:close/>
                </a:path>
                <a:path w="8543290" h="735330">
                  <a:moveTo>
                    <a:pt x="2655353" y="6282"/>
                  </a:moveTo>
                  <a:lnTo>
                    <a:pt x="2575774" y="6282"/>
                  </a:lnTo>
                  <a:lnTo>
                    <a:pt x="2222906" y="426165"/>
                  </a:lnTo>
                  <a:lnTo>
                    <a:pt x="2299734" y="426165"/>
                  </a:lnTo>
                  <a:lnTo>
                    <a:pt x="2369498" y="343445"/>
                  </a:lnTo>
                  <a:lnTo>
                    <a:pt x="2443492" y="343445"/>
                  </a:lnTo>
                  <a:lnTo>
                    <a:pt x="2410334" y="295278"/>
                  </a:lnTo>
                  <a:lnTo>
                    <a:pt x="2655353" y="6282"/>
                  </a:lnTo>
                  <a:close/>
                </a:path>
                <a:path w="8543290" h="735330">
                  <a:moveTo>
                    <a:pt x="2871043" y="6282"/>
                  </a:moveTo>
                  <a:lnTo>
                    <a:pt x="2810312" y="6282"/>
                  </a:lnTo>
                  <a:lnTo>
                    <a:pt x="2810312" y="728773"/>
                  </a:lnTo>
                  <a:lnTo>
                    <a:pt x="2871043" y="728773"/>
                  </a:lnTo>
                  <a:lnTo>
                    <a:pt x="2871043" y="6282"/>
                  </a:lnTo>
                  <a:close/>
                </a:path>
                <a:path w="8543290" h="735330">
                  <a:moveTo>
                    <a:pt x="3117098" y="6282"/>
                  </a:moveTo>
                  <a:lnTo>
                    <a:pt x="3059508" y="6282"/>
                  </a:lnTo>
                  <a:lnTo>
                    <a:pt x="3059508" y="728773"/>
                  </a:lnTo>
                  <a:lnTo>
                    <a:pt x="3120240" y="728773"/>
                  </a:lnTo>
                  <a:lnTo>
                    <a:pt x="3120240" y="127744"/>
                  </a:lnTo>
                  <a:lnTo>
                    <a:pt x="3189472" y="127744"/>
                  </a:lnTo>
                  <a:lnTo>
                    <a:pt x="3117098" y="6282"/>
                  </a:lnTo>
                  <a:close/>
                </a:path>
                <a:path w="8543290" h="735330">
                  <a:moveTo>
                    <a:pt x="3189472" y="127744"/>
                  </a:moveTo>
                  <a:lnTo>
                    <a:pt x="3120240" y="127744"/>
                  </a:lnTo>
                  <a:lnTo>
                    <a:pt x="3480438" y="728773"/>
                  </a:lnTo>
                  <a:lnTo>
                    <a:pt x="3539075" y="728773"/>
                  </a:lnTo>
                  <a:lnTo>
                    <a:pt x="3539075" y="612546"/>
                  </a:lnTo>
                  <a:lnTo>
                    <a:pt x="3478344" y="612546"/>
                  </a:lnTo>
                  <a:lnTo>
                    <a:pt x="3189472" y="127744"/>
                  </a:lnTo>
                  <a:close/>
                </a:path>
                <a:path w="8543290" h="735330">
                  <a:moveTo>
                    <a:pt x="3539075" y="6282"/>
                  </a:moveTo>
                  <a:lnTo>
                    <a:pt x="3478344" y="6282"/>
                  </a:lnTo>
                  <a:lnTo>
                    <a:pt x="3478344" y="612546"/>
                  </a:lnTo>
                  <a:lnTo>
                    <a:pt x="3539075" y="612546"/>
                  </a:lnTo>
                  <a:lnTo>
                    <a:pt x="3539075" y="6282"/>
                  </a:lnTo>
                  <a:close/>
                </a:path>
                <a:path w="8543290" h="735330">
                  <a:moveTo>
                    <a:pt x="3936948" y="0"/>
                  </a:moveTo>
                  <a:lnTo>
                    <a:pt x="3891598" y="2784"/>
                  </a:lnTo>
                  <a:lnTo>
                    <a:pt x="3849956" y="11342"/>
                  </a:lnTo>
                  <a:lnTo>
                    <a:pt x="3812271" y="25981"/>
                  </a:lnTo>
                  <a:lnTo>
                    <a:pt x="3778795" y="47010"/>
                  </a:lnTo>
                  <a:lnTo>
                    <a:pt x="3749781" y="74735"/>
                  </a:lnTo>
                  <a:lnTo>
                    <a:pt x="3725478" y="109466"/>
                  </a:lnTo>
                  <a:lnTo>
                    <a:pt x="3706138" y="151510"/>
                  </a:lnTo>
                  <a:lnTo>
                    <a:pt x="3692013" y="201175"/>
                  </a:lnTo>
                  <a:lnTo>
                    <a:pt x="3683353" y="258768"/>
                  </a:lnTo>
                  <a:lnTo>
                    <a:pt x="3680411" y="324597"/>
                  </a:lnTo>
                  <a:lnTo>
                    <a:pt x="3680411" y="410458"/>
                  </a:lnTo>
                  <a:lnTo>
                    <a:pt x="3683353" y="476288"/>
                  </a:lnTo>
                  <a:lnTo>
                    <a:pt x="3692013" y="533881"/>
                  </a:lnTo>
                  <a:lnTo>
                    <a:pt x="3706138" y="583545"/>
                  </a:lnTo>
                  <a:lnTo>
                    <a:pt x="3725478" y="625589"/>
                  </a:lnTo>
                  <a:lnTo>
                    <a:pt x="3749781" y="660320"/>
                  </a:lnTo>
                  <a:lnTo>
                    <a:pt x="3778795" y="688046"/>
                  </a:lnTo>
                  <a:lnTo>
                    <a:pt x="3812271" y="709074"/>
                  </a:lnTo>
                  <a:lnTo>
                    <a:pt x="3849956" y="723714"/>
                  </a:lnTo>
                  <a:lnTo>
                    <a:pt x="3891598" y="732271"/>
                  </a:lnTo>
                  <a:lnTo>
                    <a:pt x="3936948" y="735056"/>
                  </a:lnTo>
                  <a:lnTo>
                    <a:pt x="3983432" y="732040"/>
                  </a:lnTo>
                  <a:lnTo>
                    <a:pt x="4025984" y="722868"/>
                  </a:lnTo>
                  <a:lnTo>
                    <a:pt x="4064376" y="707350"/>
                  </a:lnTo>
                  <a:lnTo>
                    <a:pt x="4098384" y="685298"/>
                  </a:lnTo>
                  <a:lnTo>
                    <a:pt x="4105315" y="678513"/>
                  </a:lnTo>
                  <a:lnTo>
                    <a:pt x="3936948" y="678513"/>
                  </a:lnTo>
                  <a:lnTo>
                    <a:pt x="3893361" y="675069"/>
                  </a:lnTo>
                  <a:lnTo>
                    <a:pt x="3854669" y="664312"/>
                  </a:lnTo>
                  <a:lnTo>
                    <a:pt x="3821156" y="645603"/>
                  </a:lnTo>
                  <a:lnTo>
                    <a:pt x="3793104" y="618305"/>
                  </a:lnTo>
                  <a:lnTo>
                    <a:pt x="3770794" y="581780"/>
                  </a:lnTo>
                  <a:lnTo>
                    <a:pt x="3754509" y="535389"/>
                  </a:lnTo>
                  <a:lnTo>
                    <a:pt x="3744531" y="478494"/>
                  </a:lnTo>
                  <a:lnTo>
                    <a:pt x="3741142" y="410458"/>
                  </a:lnTo>
                  <a:lnTo>
                    <a:pt x="3741142" y="324597"/>
                  </a:lnTo>
                  <a:lnTo>
                    <a:pt x="3744531" y="256561"/>
                  </a:lnTo>
                  <a:lnTo>
                    <a:pt x="3754509" y="199666"/>
                  </a:lnTo>
                  <a:lnTo>
                    <a:pt x="3770794" y="153275"/>
                  </a:lnTo>
                  <a:lnTo>
                    <a:pt x="3793104" y="116750"/>
                  </a:lnTo>
                  <a:lnTo>
                    <a:pt x="3821156" y="89452"/>
                  </a:lnTo>
                  <a:lnTo>
                    <a:pt x="3854669" y="70743"/>
                  </a:lnTo>
                  <a:lnTo>
                    <a:pt x="3893361" y="59986"/>
                  </a:lnTo>
                  <a:lnTo>
                    <a:pt x="3936948" y="56542"/>
                  </a:lnTo>
                  <a:lnTo>
                    <a:pt x="4106693" y="56542"/>
                  </a:lnTo>
                  <a:lnTo>
                    <a:pt x="4103435" y="53270"/>
                  </a:lnTo>
                  <a:lnTo>
                    <a:pt x="4067519" y="29541"/>
                  </a:lnTo>
                  <a:lnTo>
                    <a:pt x="4027357" y="12941"/>
                  </a:lnTo>
                  <a:lnTo>
                    <a:pt x="3983613" y="3188"/>
                  </a:lnTo>
                  <a:lnTo>
                    <a:pt x="3936948" y="0"/>
                  </a:lnTo>
                  <a:close/>
                </a:path>
                <a:path w="8543290" h="735330">
                  <a:moveTo>
                    <a:pt x="4197673" y="375904"/>
                  </a:moveTo>
                  <a:lnTo>
                    <a:pt x="3940089" y="375904"/>
                  </a:lnTo>
                  <a:lnTo>
                    <a:pt x="3940089" y="432447"/>
                  </a:lnTo>
                  <a:lnTo>
                    <a:pt x="4135895" y="432447"/>
                  </a:lnTo>
                  <a:lnTo>
                    <a:pt x="4130481" y="493826"/>
                  </a:lnTo>
                  <a:lnTo>
                    <a:pt x="4119092" y="545549"/>
                  </a:lnTo>
                  <a:lnTo>
                    <a:pt x="4101936" y="588069"/>
                  </a:lnTo>
                  <a:lnTo>
                    <a:pt x="4079221" y="621839"/>
                  </a:lnTo>
                  <a:lnTo>
                    <a:pt x="4017950" y="664950"/>
                  </a:lnTo>
                  <a:lnTo>
                    <a:pt x="3979811" y="675198"/>
                  </a:lnTo>
                  <a:lnTo>
                    <a:pt x="3936948" y="678513"/>
                  </a:lnTo>
                  <a:lnTo>
                    <a:pt x="4105315" y="678513"/>
                  </a:lnTo>
                  <a:lnTo>
                    <a:pt x="4152338" y="620839"/>
                  </a:lnTo>
                  <a:lnTo>
                    <a:pt x="4171833" y="578055"/>
                  </a:lnTo>
                  <a:lnTo>
                    <a:pt x="4186037" y="527983"/>
                  </a:lnTo>
                  <a:lnTo>
                    <a:pt x="4194726" y="470435"/>
                  </a:lnTo>
                  <a:lnTo>
                    <a:pt x="4197673" y="405223"/>
                  </a:lnTo>
                  <a:lnTo>
                    <a:pt x="4197673" y="375904"/>
                  </a:lnTo>
                  <a:close/>
                </a:path>
                <a:path w="8543290" h="735330">
                  <a:moveTo>
                    <a:pt x="4106693" y="56542"/>
                  </a:moveTo>
                  <a:lnTo>
                    <a:pt x="3936948" y="56542"/>
                  </a:lnTo>
                  <a:lnTo>
                    <a:pt x="3984677" y="60668"/>
                  </a:lnTo>
                  <a:lnTo>
                    <a:pt x="4026997" y="73490"/>
                  </a:lnTo>
                  <a:lnTo>
                    <a:pt x="4063384" y="95677"/>
                  </a:lnTo>
                  <a:lnTo>
                    <a:pt x="4093313" y="127899"/>
                  </a:lnTo>
                  <a:lnTo>
                    <a:pt x="4116262" y="170825"/>
                  </a:lnTo>
                  <a:lnTo>
                    <a:pt x="4131706" y="225124"/>
                  </a:lnTo>
                  <a:lnTo>
                    <a:pt x="4191390" y="225124"/>
                  </a:lnTo>
                  <a:lnTo>
                    <a:pt x="4179083" y="170055"/>
                  </a:lnTo>
                  <a:lnTo>
                    <a:pt x="4159879" y="123245"/>
                  </a:lnTo>
                  <a:lnTo>
                    <a:pt x="4134442" y="84411"/>
                  </a:lnTo>
                  <a:lnTo>
                    <a:pt x="4106693" y="56542"/>
                  </a:lnTo>
                  <a:close/>
                </a:path>
                <a:path w="8543290" h="735330">
                  <a:moveTo>
                    <a:pt x="4801822" y="6282"/>
                  </a:moveTo>
                  <a:lnTo>
                    <a:pt x="4745279" y="6282"/>
                  </a:lnTo>
                  <a:lnTo>
                    <a:pt x="4498166" y="728773"/>
                  </a:lnTo>
                  <a:lnTo>
                    <a:pt x="4563086" y="728773"/>
                  </a:lnTo>
                  <a:lnTo>
                    <a:pt x="4621723" y="552862"/>
                  </a:lnTo>
                  <a:lnTo>
                    <a:pt x="4988768" y="552862"/>
                  </a:lnTo>
                  <a:lnTo>
                    <a:pt x="4969429" y="496319"/>
                  </a:lnTo>
                  <a:lnTo>
                    <a:pt x="4640570" y="496319"/>
                  </a:lnTo>
                  <a:lnTo>
                    <a:pt x="4773550" y="103661"/>
                  </a:lnTo>
                  <a:lnTo>
                    <a:pt x="4835128" y="103661"/>
                  </a:lnTo>
                  <a:lnTo>
                    <a:pt x="4801822" y="6282"/>
                  </a:lnTo>
                  <a:close/>
                </a:path>
                <a:path w="8543290" h="735330">
                  <a:moveTo>
                    <a:pt x="4988768" y="552862"/>
                  </a:moveTo>
                  <a:lnTo>
                    <a:pt x="4925378" y="552862"/>
                  </a:lnTo>
                  <a:lnTo>
                    <a:pt x="4985062" y="728773"/>
                  </a:lnTo>
                  <a:lnTo>
                    <a:pt x="5048935" y="728773"/>
                  </a:lnTo>
                  <a:lnTo>
                    <a:pt x="4988768" y="552862"/>
                  </a:lnTo>
                  <a:close/>
                </a:path>
                <a:path w="8543290" h="735330">
                  <a:moveTo>
                    <a:pt x="4835128" y="103661"/>
                  </a:moveTo>
                  <a:lnTo>
                    <a:pt x="4773550" y="103661"/>
                  </a:lnTo>
                  <a:lnTo>
                    <a:pt x="4906531" y="496319"/>
                  </a:lnTo>
                  <a:lnTo>
                    <a:pt x="4969429" y="496319"/>
                  </a:lnTo>
                  <a:lnTo>
                    <a:pt x="4835128" y="103661"/>
                  </a:lnTo>
                  <a:close/>
                </a:path>
                <a:path w="8543290" h="735330">
                  <a:moveTo>
                    <a:pt x="5207035" y="6282"/>
                  </a:moveTo>
                  <a:lnTo>
                    <a:pt x="5146304" y="6282"/>
                  </a:lnTo>
                  <a:lnTo>
                    <a:pt x="5146304" y="728773"/>
                  </a:lnTo>
                  <a:lnTo>
                    <a:pt x="5571421" y="728773"/>
                  </a:lnTo>
                  <a:lnTo>
                    <a:pt x="5571421" y="672230"/>
                  </a:lnTo>
                  <a:lnTo>
                    <a:pt x="5207035" y="672230"/>
                  </a:lnTo>
                  <a:lnTo>
                    <a:pt x="5207035" y="6282"/>
                  </a:lnTo>
                  <a:close/>
                </a:path>
                <a:path w="8543290" h="735330">
                  <a:moveTo>
                    <a:pt x="5847842" y="0"/>
                  </a:moveTo>
                  <a:lnTo>
                    <a:pt x="5802493" y="2784"/>
                  </a:lnTo>
                  <a:lnTo>
                    <a:pt x="5760850" y="11342"/>
                  </a:lnTo>
                  <a:lnTo>
                    <a:pt x="5723166" y="25981"/>
                  </a:lnTo>
                  <a:lnTo>
                    <a:pt x="5689690" y="47010"/>
                  </a:lnTo>
                  <a:lnTo>
                    <a:pt x="5660675" y="74735"/>
                  </a:lnTo>
                  <a:lnTo>
                    <a:pt x="5636372" y="109466"/>
                  </a:lnTo>
                  <a:lnTo>
                    <a:pt x="5617033" y="151510"/>
                  </a:lnTo>
                  <a:lnTo>
                    <a:pt x="5602907" y="201175"/>
                  </a:lnTo>
                  <a:lnTo>
                    <a:pt x="5594248" y="258768"/>
                  </a:lnTo>
                  <a:lnTo>
                    <a:pt x="5591306" y="324597"/>
                  </a:lnTo>
                  <a:lnTo>
                    <a:pt x="5591306" y="410458"/>
                  </a:lnTo>
                  <a:lnTo>
                    <a:pt x="5594248" y="476288"/>
                  </a:lnTo>
                  <a:lnTo>
                    <a:pt x="5602907" y="533881"/>
                  </a:lnTo>
                  <a:lnTo>
                    <a:pt x="5617033" y="583545"/>
                  </a:lnTo>
                  <a:lnTo>
                    <a:pt x="5636372" y="625589"/>
                  </a:lnTo>
                  <a:lnTo>
                    <a:pt x="5660675" y="660320"/>
                  </a:lnTo>
                  <a:lnTo>
                    <a:pt x="5689690" y="688046"/>
                  </a:lnTo>
                  <a:lnTo>
                    <a:pt x="5723166" y="709074"/>
                  </a:lnTo>
                  <a:lnTo>
                    <a:pt x="5760850" y="723714"/>
                  </a:lnTo>
                  <a:lnTo>
                    <a:pt x="5802493" y="732271"/>
                  </a:lnTo>
                  <a:lnTo>
                    <a:pt x="5847842" y="735056"/>
                  </a:lnTo>
                  <a:lnTo>
                    <a:pt x="5893260" y="731949"/>
                  </a:lnTo>
                  <a:lnTo>
                    <a:pt x="5936321" y="722376"/>
                  </a:lnTo>
                  <a:lnTo>
                    <a:pt x="5976242" y="705956"/>
                  </a:lnTo>
                  <a:lnTo>
                    <a:pt x="6012235" y="682309"/>
                  </a:lnTo>
                  <a:lnTo>
                    <a:pt x="6016034" y="678513"/>
                  </a:lnTo>
                  <a:lnTo>
                    <a:pt x="5847842" y="678513"/>
                  </a:lnTo>
                  <a:lnTo>
                    <a:pt x="5804255" y="675112"/>
                  </a:lnTo>
                  <a:lnTo>
                    <a:pt x="5765564" y="664459"/>
                  </a:lnTo>
                  <a:lnTo>
                    <a:pt x="5732051" y="645879"/>
                  </a:lnTo>
                  <a:lnTo>
                    <a:pt x="5703999" y="618698"/>
                  </a:lnTo>
                  <a:lnTo>
                    <a:pt x="5681689" y="582240"/>
                  </a:lnTo>
                  <a:lnTo>
                    <a:pt x="5665404" y="535831"/>
                  </a:lnTo>
                  <a:lnTo>
                    <a:pt x="5655426" y="478795"/>
                  </a:lnTo>
                  <a:lnTo>
                    <a:pt x="5652037" y="410458"/>
                  </a:lnTo>
                  <a:lnTo>
                    <a:pt x="5652037" y="324597"/>
                  </a:lnTo>
                  <a:lnTo>
                    <a:pt x="5655383" y="256561"/>
                  </a:lnTo>
                  <a:lnTo>
                    <a:pt x="5665256" y="199666"/>
                  </a:lnTo>
                  <a:lnTo>
                    <a:pt x="5681413" y="153275"/>
                  </a:lnTo>
                  <a:lnTo>
                    <a:pt x="5703606" y="116750"/>
                  </a:lnTo>
                  <a:lnTo>
                    <a:pt x="5731591" y="89452"/>
                  </a:lnTo>
                  <a:lnTo>
                    <a:pt x="5765122" y="70743"/>
                  </a:lnTo>
                  <a:lnTo>
                    <a:pt x="5803955" y="59986"/>
                  </a:lnTo>
                  <a:lnTo>
                    <a:pt x="5847842" y="56542"/>
                  </a:lnTo>
                  <a:lnTo>
                    <a:pt x="6017968" y="56542"/>
                  </a:lnTo>
                  <a:lnTo>
                    <a:pt x="6014722" y="53270"/>
                  </a:lnTo>
                  <a:lnTo>
                    <a:pt x="5978874" y="29541"/>
                  </a:lnTo>
                  <a:lnTo>
                    <a:pt x="5938694" y="12941"/>
                  </a:lnTo>
                  <a:lnTo>
                    <a:pt x="5894808" y="3188"/>
                  </a:lnTo>
                  <a:lnTo>
                    <a:pt x="5847842" y="0"/>
                  </a:lnTo>
                  <a:close/>
                </a:path>
                <a:path w="8543290" h="735330">
                  <a:moveTo>
                    <a:pt x="6101238" y="507837"/>
                  </a:moveTo>
                  <a:lnTo>
                    <a:pt x="6042601" y="507837"/>
                  </a:lnTo>
                  <a:lnTo>
                    <a:pt x="6027447" y="560473"/>
                  </a:lnTo>
                  <a:lnTo>
                    <a:pt x="6005138" y="603278"/>
                  </a:lnTo>
                  <a:lnTo>
                    <a:pt x="5975849" y="636368"/>
                  </a:lnTo>
                  <a:lnTo>
                    <a:pt x="5939753" y="659859"/>
                  </a:lnTo>
                  <a:lnTo>
                    <a:pt x="5897026" y="673869"/>
                  </a:lnTo>
                  <a:lnTo>
                    <a:pt x="5847842" y="678513"/>
                  </a:lnTo>
                  <a:lnTo>
                    <a:pt x="6016034" y="678513"/>
                  </a:lnTo>
                  <a:lnTo>
                    <a:pt x="6043517" y="651053"/>
                  </a:lnTo>
                  <a:lnTo>
                    <a:pt x="6069302" y="611810"/>
                  </a:lnTo>
                  <a:lnTo>
                    <a:pt x="6088804" y="564198"/>
                  </a:lnTo>
                  <a:lnTo>
                    <a:pt x="6101238" y="507837"/>
                  </a:lnTo>
                  <a:close/>
                </a:path>
                <a:path w="8543290" h="735330">
                  <a:moveTo>
                    <a:pt x="6017968" y="56542"/>
                  </a:moveTo>
                  <a:lnTo>
                    <a:pt x="5847842" y="56542"/>
                  </a:lnTo>
                  <a:lnTo>
                    <a:pt x="5894772" y="60522"/>
                  </a:lnTo>
                  <a:lnTo>
                    <a:pt x="5936729" y="73024"/>
                  </a:lnTo>
                  <a:lnTo>
                    <a:pt x="5973100" y="94892"/>
                  </a:lnTo>
                  <a:lnTo>
                    <a:pt x="6003277" y="126969"/>
                  </a:lnTo>
                  <a:lnTo>
                    <a:pt x="6026647" y="170098"/>
                  </a:lnTo>
                  <a:lnTo>
                    <a:pt x="6042601" y="225124"/>
                  </a:lnTo>
                  <a:lnTo>
                    <a:pt x="6102285" y="225124"/>
                  </a:lnTo>
                  <a:lnTo>
                    <a:pt x="6090020" y="170055"/>
                  </a:lnTo>
                  <a:lnTo>
                    <a:pt x="6070921" y="123245"/>
                  </a:lnTo>
                  <a:lnTo>
                    <a:pt x="6045613" y="84411"/>
                  </a:lnTo>
                  <a:lnTo>
                    <a:pt x="6017968" y="56542"/>
                  </a:lnTo>
                  <a:close/>
                </a:path>
                <a:path w="8543290" h="735330">
                  <a:moveTo>
                    <a:pt x="6444662" y="0"/>
                  </a:moveTo>
                  <a:lnTo>
                    <a:pt x="6399824" y="2953"/>
                  </a:lnTo>
                  <a:lnTo>
                    <a:pt x="6358478" y="11945"/>
                  </a:lnTo>
                  <a:lnTo>
                    <a:pt x="6320913" y="27168"/>
                  </a:lnTo>
                  <a:lnTo>
                    <a:pt x="6287419" y="48819"/>
                  </a:lnTo>
                  <a:lnTo>
                    <a:pt x="6258284" y="77091"/>
                  </a:lnTo>
                  <a:lnTo>
                    <a:pt x="6233798" y="112180"/>
                  </a:lnTo>
                  <a:lnTo>
                    <a:pt x="6214250" y="154281"/>
                  </a:lnTo>
                  <a:lnTo>
                    <a:pt x="6199929" y="203587"/>
                  </a:lnTo>
                  <a:lnTo>
                    <a:pt x="6191124" y="260294"/>
                  </a:lnTo>
                  <a:lnTo>
                    <a:pt x="6188125" y="324597"/>
                  </a:lnTo>
                  <a:lnTo>
                    <a:pt x="6188125" y="410458"/>
                  </a:lnTo>
                  <a:lnTo>
                    <a:pt x="6191124" y="475015"/>
                  </a:lnTo>
                  <a:lnTo>
                    <a:pt x="6199929" y="531870"/>
                  </a:lnTo>
                  <a:lnTo>
                    <a:pt x="6214250" y="581236"/>
                  </a:lnTo>
                  <a:lnTo>
                    <a:pt x="6233798" y="623327"/>
                  </a:lnTo>
                  <a:lnTo>
                    <a:pt x="6258284" y="658356"/>
                  </a:lnTo>
                  <a:lnTo>
                    <a:pt x="6287419" y="686538"/>
                  </a:lnTo>
                  <a:lnTo>
                    <a:pt x="6320913" y="708085"/>
                  </a:lnTo>
                  <a:lnTo>
                    <a:pt x="6358478" y="723211"/>
                  </a:lnTo>
                  <a:lnTo>
                    <a:pt x="6399824" y="732130"/>
                  </a:lnTo>
                  <a:lnTo>
                    <a:pt x="6444662" y="735056"/>
                  </a:lnTo>
                  <a:lnTo>
                    <a:pt x="6489502" y="732130"/>
                  </a:lnTo>
                  <a:lnTo>
                    <a:pt x="6530850" y="723211"/>
                  </a:lnTo>
                  <a:lnTo>
                    <a:pt x="6568415" y="708085"/>
                  </a:lnTo>
                  <a:lnTo>
                    <a:pt x="6601909" y="686538"/>
                  </a:lnTo>
                  <a:lnTo>
                    <a:pt x="6610206" y="678513"/>
                  </a:lnTo>
                  <a:lnTo>
                    <a:pt x="6444662" y="678513"/>
                  </a:lnTo>
                  <a:lnTo>
                    <a:pt x="6402280" y="675026"/>
                  </a:lnTo>
                  <a:lnTo>
                    <a:pt x="6364155" y="664164"/>
                  </a:lnTo>
                  <a:lnTo>
                    <a:pt x="6330716" y="645327"/>
                  </a:lnTo>
                  <a:lnTo>
                    <a:pt x="6302393" y="617913"/>
                  </a:lnTo>
                  <a:lnTo>
                    <a:pt x="6279615" y="581320"/>
                  </a:lnTo>
                  <a:lnTo>
                    <a:pt x="6262814" y="534947"/>
                  </a:lnTo>
                  <a:lnTo>
                    <a:pt x="6252417" y="478194"/>
                  </a:lnTo>
                  <a:lnTo>
                    <a:pt x="6248856" y="410458"/>
                  </a:lnTo>
                  <a:lnTo>
                    <a:pt x="6248856" y="324597"/>
                  </a:lnTo>
                  <a:lnTo>
                    <a:pt x="6252417" y="257162"/>
                  </a:lnTo>
                  <a:lnTo>
                    <a:pt x="6262814" y="200550"/>
                  </a:lnTo>
                  <a:lnTo>
                    <a:pt x="6279615" y="154196"/>
                  </a:lnTo>
                  <a:lnTo>
                    <a:pt x="6302393" y="117535"/>
                  </a:lnTo>
                  <a:lnTo>
                    <a:pt x="6330716" y="90004"/>
                  </a:lnTo>
                  <a:lnTo>
                    <a:pt x="6364155" y="71038"/>
                  </a:lnTo>
                  <a:lnTo>
                    <a:pt x="6402280" y="60072"/>
                  </a:lnTo>
                  <a:lnTo>
                    <a:pt x="6444662" y="56542"/>
                  </a:lnTo>
                  <a:lnTo>
                    <a:pt x="6609868" y="56542"/>
                  </a:lnTo>
                  <a:lnTo>
                    <a:pt x="6601909" y="48819"/>
                  </a:lnTo>
                  <a:lnTo>
                    <a:pt x="6568415" y="27168"/>
                  </a:lnTo>
                  <a:lnTo>
                    <a:pt x="6530850" y="11945"/>
                  </a:lnTo>
                  <a:lnTo>
                    <a:pt x="6489502" y="2953"/>
                  </a:lnTo>
                  <a:lnTo>
                    <a:pt x="6444662" y="0"/>
                  </a:lnTo>
                  <a:close/>
                </a:path>
                <a:path w="8543290" h="735330">
                  <a:moveTo>
                    <a:pt x="6609868" y="56542"/>
                  </a:moveTo>
                  <a:lnTo>
                    <a:pt x="6444662" y="56542"/>
                  </a:lnTo>
                  <a:lnTo>
                    <a:pt x="6487047" y="60072"/>
                  </a:lnTo>
                  <a:lnTo>
                    <a:pt x="6525175" y="71038"/>
                  </a:lnTo>
                  <a:lnTo>
                    <a:pt x="6558616" y="90004"/>
                  </a:lnTo>
                  <a:lnTo>
                    <a:pt x="6586940" y="117535"/>
                  </a:lnTo>
                  <a:lnTo>
                    <a:pt x="6609718" y="154196"/>
                  </a:lnTo>
                  <a:lnTo>
                    <a:pt x="6626521" y="200550"/>
                  </a:lnTo>
                  <a:lnTo>
                    <a:pt x="6636917" y="257162"/>
                  </a:lnTo>
                  <a:lnTo>
                    <a:pt x="6640478" y="324597"/>
                  </a:lnTo>
                  <a:lnTo>
                    <a:pt x="6640478" y="410458"/>
                  </a:lnTo>
                  <a:lnTo>
                    <a:pt x="6636917" y="478194"/>
                  </a:lnTo>
                  <a:lnTo>
                    <a:pt x="6626521" y="534947"/>
                  </a:lnTo>
                  <a:lnTo>
                    <a:pt x="6609718" y="581320"/>
                  </a:lnTo>
                  <a:lnTo>
                    <a:pt x="6586940" y="617913"/>
                  </a:lnTo>
                  <a:lnTo>
                    <a:pt x="6558616" y="645327"/>
                  </a:lnTo>
                  <a:lnTo>
                    <a:pt x="6525175" y="664164"/>
                  </a:lnTo>
                  <a:lnTo>
                    <a:pt x="6487047" y="675026"/>
                  </a:lnTo>
                  <a:lnTo>
                    <a:pt x="6444662" y="678513"/>
                  </a:lnTo>
                  <a:lnTo>
                    <a:pt x="6610206" y="678513"/>
                  </a:lnTo>
                  <a:lnTo>
                    <a:pt x="6655529" y="623327"/>
                  </a:lnTo>
                  <a:lnTo>
                    <a:pt x="6675076" y="581236"/>
                  </a:lnTo>
                  <a:lnTo>
                    <a:pt x="6689396" y="531870"/>
                  </a:lnTo>
                  <a:lnTo>
                    <a:pt x="6698200" y="475015"/>
                  </a:lnTo>
                  <a:lnTo>
                    <a:pt x="6701199" y="410458"/>
                  </a:lnTo>
                  <a:lnTo>
                    <a:pt x="6701199" y="324597"/>
                  </a:lnTo>
                  <a:lnTo>
                    <a:pt x="6698200" y="260294"/>
                  </a:lnTo>
                  <a:lnTo>
                    <a:pt x="6689396" y="203587"/>
                  </a:lnTo>
                  <a:lnTo>
                    <a:pt x="6675076" y="154281"/>
                  </a:lnTo>
                  <a:lnTo>
                    <a:pt x="6655529" y="112180"/>
                  </a:lnTo>
                  <a:lnTo>
                    <a:pt x="6631044" y="77091"/>
                  </a:lnTo>
                  <a:lnTo>
                    <a:pt x="6609868" y="56542"/>
                  </a:lnTo>
                  <a:close/>
                </a:path>
                <a:path w="8543290" h="735330">
                  <a:moveTo>
                    <a:pt x="6903276" y="6282"/>
                  </a:moveTo>
                  <a:lnTo>
                    <a:pt x="6842545" y="6282"/>
                  </a:lnTo>
                  <a:lnTo>
                    <a:pt x="6842545" y="728773"/>
                  </a:lnTo>
                  <a:lnTo>
                    <a:pt x="6903276" y="728773"/>
                  </a:lnTo>
                  <a:lnTo>
                    <a:pt x="6903276" y="382187"/>
                  </a:lnTo>
                  <a:lnTo>
                    <a:pt x="7322112" y="382187"/>
                  </a:lnTo>
                  <a:lnTo>
                    <a:pt x="7322112" y="325644"/>
                  </a:lnTo>
                  <a:lnTo>
                    <a:pt x="6903276" y="325644"/>
                  </a:lnTo>
                  <a:lnTo>
                    <a:pt x="6903276" y="6282"/>
                  </a:lnTo>
                  <a:close/>
                </a:path>
                <a:path w="8543290" h="735330">
                  <a:moveTo>
                    <a:pt x="7322112" y="382187"/>
                  </a:moveTo>
                  <a:lnTo>
                    <a:pt x="7261380" y="382187"/>
                  </a:lnTo>
                  <a:lnTo>
                    <a:pt x="7261380" y="728773"/>
                  </a:lnTo>
                  <a:lnTo>
                    <a:pt x="7322112" y="728773"/>
                  </a:lnTo>
                  <a:lnTo>
                    <a:pt x="7322112" y="382187"/>
                  </a:lnTo>
                  <a:close/>
                </a:path>
                <a:path w="8543290" h="735330">
                  <a:moveTo>
                    <a:pt x="7322112" y="6282"/>
                  </a:moveTo>
                  <a:lnTo>
                    <a:pt x="7261380" y="6282"/>
                  </a:lnTo>
                  <a:lnTo>
                    <a:pt x="7261380" y="325644"/>
                  </a:lnTo>
                  <a:lnTo>
                    <a:pt x="7322112" y="325644"/>
                  </a:lnTo>
                  <a:lnTo>
                    <a:pt x="7322112" y="6282"/>
                  </a:lnTo>
                  <a:close/>
                </a:path>
                <a:path w="8543290" h="735330">
                  <a:moveTo>
                    <a:pt x="7719984" y="0"/>
                  </a:moveTo>
                  <a:lnTo>
                    <a:pt x="7675144" y="2953"/>
                  </a:lnTo>
                  <a:lnTo>
                    <a:pt x="7633796" y="11945"/>
                  </a:lnTo>
                  <a:lnTo>
                    <a:pt x="7596231" y="27168"/>
                  </a:lnTo>
                  <a:lnTo>
                    <a:pt x="7562737" y="48819"/>
                  </a:lnTo>
                  <a:lnTo>
                    <a:pt x="7533603" y="77091"/>
                  </a:lnTo>
                  <a:lnTo>
                    <a:pt x="7509117" y="112180"/>
                  </a:lnTo>
                  <a:lnTo>
                    <a:pt x="7489570" y="154281"/>
                  </a:lnTo>
                  <a:lnTo>
                    <a:pt x="7475250" y="203587"/>
                  </a:lnTo>
                  <a:lnTo>
                    <a:pt x="7466447" y="260294"/>
                  </a:lnTo>
                  <a:lnTo>
                    <a:pt x="7463448" y="324597"/>
                  </a:lnTo>
                  <a:lnTo>
                    <a:pt x="7463448" y="410458"/>
                  </a:lnTo>
                  <a:lnTo>
                    <a:pt x="7466447" y="475015"/>
                  </a:lnTo>
                  <a:lnTo>
                    <a:pt x="7475250" y="531870"/>
                  </a:lnTo>
                  <a:lnTo>
                    <a:pt x="7489570" y="581236"/>
                  </a:lnTo>
                  <a:lnTo>
                    <a:pt x="7509117" y="623327"/>
                  </a:lnTo>
                  <a:lnTo>
                    <a:pt x="7533603" y="658356"/>
                  </a:lnTo>
                  <a:lnTo>
                    <a:pt x="7562737" y="686538"/>
                  </a:lnTo>
                  <a:lnTo>
                    <a:pt x="7596231" y="708085"/>
                  </a:lnTo>
                  <a:lnTo>
                    <a:pt x="7633796" y="723211"/>
                  </a:lnTo>
                  <a:lnTo>
                    <a:pt x="7675144" y="732130"/>
                  </a:lnTo>
                  <a:lnTo>
                    <a:pt x="7719984" y="735056"/>
                  </a:lnTo>
                  <a:lnTo>
                    <a:pt x="7764825" y="732130"/>
                  </a:lnTo>
                  <a:lnTo>
                    <a:pt x="7806172" y="723211"/>
                  </a:lnTo>
                  <a:lnTo>
                    <a:pt x="7843738" y="708085"/>
                  </a:lnTo>
                  <a:lnTo>
                    <a:pt x="7877232" y="686538"/>
                  </a:lnTo>
                  <a:lnTo>
                    <a:pt x="7885528" y="678513"/>
                  </a:lnTo>
                  <a:lnTo>
                    <a:pt x="7719984" y="678513"/>
                  </a:lnTo>
                  <a:lnTo>
                    <a:pt x="7677600" y="675026"/>
                  </a:lnTo>
                  <a:lnTo>
                    <a:pt x="7639473" y="664164"/>
                  </a:lnTo>
                  <a:lnTo>
                    <a:pt x="7606034" y="645327"/>
                  </a:lnTo>
                  <a:lnTo>
                    <a:pt x="7577711" y="617913"/>
                  </a:lnTo>
                  <a:lnTo>
                    <a:pt x="7554935" y="581320"/>
                  </a:lnTo>
                  <a:lnTo>
                    <a:pt x="7538135" y="534947"/>
                  </a:lnTo>
                  <a:lnTo>
                    <a:pt x="7527739" y="478194"/>
                  </a:lnTo>
                  <a:lnTo>
                    <a:pt x="7524179" y="410458"/>
                  </a:lnTo>
                  <a:lnTo>
                    <a:pt x="7524179" y="324597"/>
                  </a:lnTo>
                  <a:lnTo>
                    <a:pt x="7527739" y="257162"/>
                  </a:lnTo>
                  <a:lnTo>
                    <a:pt x="7538135" y="200550"/>
                  </a:lnTo>
                  <a:lnTo>
                    <a:pt x="7554935" y="154196"/>
                  </a:lnTo>
                  <a:lnTo>
                    <a:pt x="7577711" y="117535"/>
                  </a:lnTo>
                  <a:lnTo>
                    <a:pt x="7606034" y="90004"/>
                  </a:lnTo>
                  <a:lnTo>
                    <a:pt x="7639473" y="71038"/>
                  </a:lnTo>
                  <a:lnTo>
                    <a:pt x="7677600" y="60072"/>
                  </a:lnTo>
                  <a:lnTo>
                    <a:pt x="7719984" y="56542"/>
                  </a:lnTo>
                  <a:lnTo>
                    <a:pt x="7885191" y="56542"/>
                  </a:lnTo>
                  <a:lnTo>
                    <a:pt x="7877232" y="48819"/>
                  </a:lnTo>
                  <a:lnTo>
                    <a:pt x="7843738" y="27168"/>
                  </a:lnTo>
                  <a:lnTo>
                    <a:pt x="7806172" y="11945"/>
                  </a:lnTo>
                  <a:lnTo>
                    <a:pt x="7764825" y="2953"/>
                  </a:lnTo>
                  <a:lnTo>
                    <a:pt x="7719984" y="0"/>
                  </a:lnTo>
                  <a:close/>
                </a:path>
                <a:path w="8543290" h="735330">
                  <a:moveTo>
                    <a:pt x="7885191" y="56542"/>
                  </a:moveTo>
                  <a:lnTo>
                    <a:pt x="7719984" y="56542"/>
                  </a:lnTo>
                  <a:lnTo>
                    <a:pt x="7762369" y="60072"/>
                  </a:lnTo>
                  <a:lnTo>
                    <a:pt x="7800496" y="71038"/>
                  </a:lnTo>
                  <a:lnTo>
                    <a:pt x="7833935" y="90004"/>
                  </a:lnTo>
                  <a:lnTo>
                    <a:pt x="7862257" y="117535"/>
                  </a:lnTo>
                  <a:lnTo>
                    <a:pt x="7885034" y="154196"/>
                  </a:lnTo>
                  <a:lnTo>
                    <a:pt x="7901834" y="200550"/>
                  </a:lnTo>
                  <a:lnTo>
                    <a:pt x="7912229" y="257162"/>
                  </a:lnTo>
                  <a:lnTo>
                    <a:pt x="7915790" y="324597"/>
                  </a:lnTo>
                  <a:lnTo>
                    <a:pt x="7915790" y="410458"/>
                  </a:lnTo>
                  <a:lnTo>
                    <a:pt x="7912229" y="478194"/>
                  </a:lnTo>
                  <a:lnTo>
                    <a:pt x="7901834" y="534947"/>
                  </a:lnTo>
                  <a:lnTo>
                    <a:pt x="7885034" y="581320"/>
                  </a:lnTo>
                  <a:lnTo>
                    <a:pt x="7862257" y="617913"/>
                  </a:lnTo>
                  <a:lnTo>
                    <a:pt x="7833935" y="645327"/>
                  </a:lnTo>
                  <a:lnTo>
                    <a:pt x="7800496" y="664164"/>
                  </a:lnTo>
                  <a:lnTo>
                    <a:pt x="7762369" y="675026"/>
                  </a:lnTo>
                  <a:lnTo>
                    <a:pt x="7719984" y="678513"/>
                  </a:lnTo>
                  <a:lnTo>
                    <a:pt x="7885528" y="678513"/>
                  </a:lnTo>
                  <a:lnTo>
                    <a:pt x="7930851" y="623327"/>
                  </a:lnTo>
                  <a:lnTo>
                    <a:pt x="7950398" y="581236"/>
                  </a:lnTo>
                  <a:lnTo>
                    <a:pt x="7964718" y="531870"/>
                  </a:lnTo>
                  <a:lnTo>
                    <a:pt x="7973522" y="475015"/>
                  </a:lnTo>
                  <a:lnTo>
                    <a:pt x="7976521" y="410458"/>
                  </a:lnTo>
                  <a:lnTo>
                    <a:pt x="7976521" y="324597"/>
                  </a:lnTo>
                  <a:lnTo>
                    <a:pt x="7973522" y="260294"/>
                  </a:lnTo>
                  <a:lnTo>
                    <a:pt x="7964718" y="203587"/>
                  </a:lnTo>
                  <a:lnTo>
                    <a:pt x="7950398" y="154281"/>
                  </a:lnTo>
                  <a:lnTo>
                    <a:pt x="7930851" y="112180"/>
                  </a:lnTo>
                  <a:lnTo>
                    <a:pt x="7906366" y="77091"/>
                  </a:lnTo>
                  <a:lnTo>
                    <a:pt x="7885191" y="56542"/>
                  </a:lnTo>
                  <a:close/>
                </a:path>
                <a:path w="8543290" h="735330">
                  <a:moveTo>
                    <a:pt x="8178599" y="6282"/>
                  </a:moveTo>
                  <a:lnTo>
                    <a:pt x="8117868" y="6282"/>
                  </a:lnTo>
                  <a:lnTo>
                    <a:pt x="8117868" y="728773"/>
                  </a:lnTo>
                  <a:lnTo>
                    <a:pt x="8542985" y="728773"/>
                  </a:lnTo>
                  <a:lnTo>
                    <a:pt x="8542985" y="672230"/>
                  </a:lnTo>
                  <a:lnTo>
                    <a:pt x="8178599" y="672230"/>
                  </a:lnTo>
                  <a:lnTo>
                    <a:pt x="8178599" y="6282"/>
                  </a:lnTo>
                  <a:close/>
                </a:path>
              </a:pathLst>
            </a:custGeom>
            <a:solidFill>
              <a:srgbClr val="FFFFFF"/>
            </a:solidFill>
          </p:spPr>
          <p:txBody>
            <a:bodyPr wrap="square" lIns="0" tIns="0" rIns="0" bIns="0" rtlCol="0"/>
            <a:lstStyle/>
            <a:p>
              <a:endParaRPr/>
            </a:p>
          </p:txBody>
        </p:sp>
        <p:sp>
          <p:nvSpPr>
            <p:cNvPr id="5" name="object 5"/>
            <p:cNvSpPr/>
            <p:nvPr/>
          </p:nvSpPr>
          <p:spPr>
            <a:xfrm>
              <a:off x="1041842" y="1036639"/>
              <a:ext cx="5193030" cy="735330"/>
            </a:xfrm>
            <a:custGeom>
              <a:avLst/>
              <a:gdLst/>
              <a:ahLst/>
              <a:cxnLst/>
              <a:rect l="l" t="t" r="r" b="b"/>
              <a:pathLst>
                <a:path w="5193030" h="735330">
                  <a:moveTo>
                    <a:pt x="425117" y="6282"/>
                  </a:moveTo>
                  <a:lnTo>
                    <a:pt x="0" y="6282"/>
                  </a:lnTo>
                  <a:lnTo>
                    <a:pt x="0" y="728773"/>
                  </a:lnTo>
                  <a:lnTo>
                    <a:pt x="425117" y="728773"/>
                  </a:lnTo>
                  <a:lnTo>
                    <a:pt x="425117" y="672230"/>
                  </a:lnTo>
                  <a:lnTo>
                    <a:pt x="60731" y="672230"/>
                  </a:lnTo>
                  <a:lnTo>
                    <a:pt x="60731" y="383234"/>
                  </a:lnTo>
                  <a:lnTo>
                    <a:pt x="393705" y="383234"/>
                  </a:lnTo>
                  <a:lnTo>
                    <a:pt x="393705" y="326691"/>
                  </a:lnTo>
                  <a:lnTo>
                    <a:pt x="60731" y="326691"/>
                  </a:lnTo>
                  <a:lnTo>
                    <a:pt x="60731" y="62825"/>
                  </a:lnTo>
                  <a:lnTo>
                    <a:pt x="425117" y="62825"/>
                  </a:lnTo>
                  <a:lnTo>
                    <a:pt x="425117" y="6282"/>
                  </a:lnTo>
                  <a:close/>
                </a:path>
                <a:path w="5193030" h="735330">
                  <a:moveTo>
                    <a:pt x="983205" y="6282"/>
                  </a:moveTo>
                  <a:lnTo>
                    <a:pt x="558087" y="6282"/>
                  </a:lnTo>
                  <a:lnTo>
                    <a:pt x="558087" y="728773"/>
                  </a:lnTo>
                  <a:lnTo>
                    <a:pt x="618818" y="728773"/>
                  </a:lnTo>
                  <a:lnTo>
                    <a:pt x="618818" y="399987"/>
                  </a:lnTo>
                  <a:lnTo>
                    <a:pt x="951793" y="399987"/>
                  </a:lnTo>
                  <a:lnTo>
                    <a:pt x="951793" y="343445"/>
                  </a:lnTo>
                  <a:lnTo>
                    <a:pt x="618818" y="343445"/>
                  </a:lnTo>
                  <a:lnTo>
                    <a:pt x="618818" y="62825"/>
                  </a:lnTo>
                  <a:lnTo>
                    <a:pt x="983205" y="62825"/>
                  </a:lnTo>
                  <a:lnTo>
                    <a:pt x="983205" y="6282"/>
                  </a:lnTo>
                  <a:close/>
                </a:path>
                <a:path w="5193030" h="735330">
                  <a:moveTo>
                    <a:pt x="1533963" y="6282"/>
                  </a:moveTo>
                  <a:lnTo>
                    <a:pt x="1108845" y="6282"/>
                  </a:lnTo>
                  <a:lnTo>
                    <a:pt x="1108845" y="728773"/>
                  </a:lnTo>
                  <a:lnTo>
                    <a:pt x="1169576" y="728773"/>
                  </a:lnTo>
                  <a:lnTo>
                    <a:pt x="1169576" y="399987"/>
                  </a:lnTo>
                  <a:lnTo>
                    <a:pt x="1502551" y="399987"/>
                  </a:lnTo>
                  <a:lnTo>
                    <a:pt x="1502551" y="343445"/>
                  </a:lnTo>
                  <a:lnTo>
                    <a:pt x="1169576" y="343445"/>
                  </a:lnTo>
                  <a:lnTo>
                    <a:pt x="1169576" y="62825"/>
                  </a:lnTo>
                  <a:lnTo>
                    <a:pt x="1533963" y="62825"/>
                  </a:lnTo>
                  <a:lnTo>
                    <a:pt x="1533963" y="6282"/>
                  </a:lnTo>
                  <a:close/>
                </a:path>
                <a:path w="5193030" h="735330">
                  <a:moveTo>
                    <a:pt x="2084721" y="6282"/>
                  </a:moveTo>
                  <a:lnTo>
                    <a:pt x="1659603" y="6282"/>
                  </a:lnTo>
                  <a:lnTo>
                    <a:pt x="1659603" y="728773"/>
                  </a:lnTo>
                  <a:lnTo>
                    <a:pt x="2084721" y="728773"/>
                  </a:lnTo>
                  <a:lnTo>
                    <a:pt x="2084721" y="672230"/>
                  </a:lnTo>
                  <a:lnTo>
                    <a:pt x="1720335" y="672230"/>
                  </a:lnTo>
                  <a:lnTo>
                    <a:pt x="1720335" y="383234"/>
                  </a:lnTo>
                  <a:lnTo>
                    <a:pt x="2053309" y="383234"/>
                  </a:lnTo>
                  <a:lnTo>
                    <a:pt x="2053309" y="326691"/>
                  </a:lnTo>
                  <a:lnTo>
                    <a:pt x="1720335" y="326691"/>
                  </a:lnTo>
                  <a:lnTo>
                    <a:pt x="1720335" y="62825"/>
                  </a:lnTo>
                  <a:lnTo>
                    <a:pt x="2084721" y="62825"/>
                  </a:lnTo>
                  <a:lnTo>
                    <a:pt x="2084721" y="6282"/>
                  </a:lnTo>
                  <a:close/>
                </a:path>
                <a:path w="5193030" h="735330">
                  <a:moveTo>
                    <a:pt x="2437590" y="0"/>
                  </a:moveTo>
                  <a:lnTo>
                    <a:pt x="2392241" y="2784"/>
                  </a:lnTo>
                  <a:lnTo>
                    <a:pt x="2350598" y="11342"/>
                  </a:lnTo>
                  <a:lnTo>
                    <a:pt x="2312913" y="25981"/>
                  </a:lnTo>
                  <a:lnTo>
                    <a:pt x="2279438" y="47010"/>
                  </a:lnTo>
                  <a:lnTo>
                    <a:pt x="2250423" y="74735"/>
                  </a:lnTo>
                  <a:lnTo>
                    <a:pt x="2226120" y="109466"/>
                  </a:lnTo>
                  <a:lnTo>
                    <a:pt x="2206780" y="151510"/>
                  </a:lnTo>
                  <a:lnTo>
                    <a:pt x="2192655" y="201175"/>
                  </a:lnTo>
                  <a:lnTo>
                    <a:pt x="2183996" y="258768"/>
                  </a:lnTo>
                  <a:lnTo>
                    <a:pt x="2181054" y="324597"/>
                  </a:lnTo>
                  <a:lnTo>
                    <a:pt x="2181054" y="410458"/>
                  </a:lnTo>
                  <a:lnTo>
                    <a:pt x="2183996" y="476288"/>
                  </a:lnTo>
                  <a:lnTo>
                    <a:pt x="2192655" y="533881"/>
                  </a:lnTo>
                  <a:lnTo>
                    <a:pt x="2206780" y="583545"/>
                  </a:lnTo>
                  <a:lnTo>
                    <a:pt x="2226120" y="625589"/>
                  </a:lnTo>
                  <a:lnTo>
                    <a:pt x="2250423" y="660320"/>
                  </a:lnTo>
                  <a:lnTo>
                    <a:pt x="2279438" y="688046"/>
                  </a:lnTo>
                  <a:lnTo>
                    <a:pt x="2312913" y="709074"/>
                  </a:lnTo>
                  <a:lnTo>
                    <a:pt x="2350598" y="723714"/>
                  </a:lnTo>
                  <a:lnTo>
                    <a:pt x="2392241" y="732271"/>
                  </a:lnTo>
                  <a:lnTo>
                    <a:pt x="2437590" y="735056"/>
                  </a:lnTo>
                  <a:lnTo>
                    <a:pt x="2483008" y="731949"/>
                  </a:lnTo>
                  <a:lnTo>
                    <a:pt x="2526069" y="722376"/>
                  </a:lnTo>
                  <a:lnTo>
                    <a:pt x="2565989" y="705956"/>
                  </a:lnTo>
                  <a:lnTo>
                    <a:pt x="2601983" y="682309"/>
                  </a:lnTo>
                  <a:lnTo>
                    <a:pt x="2605782" y="678513"/>
                  </a:lnTo>
                  <a:lnTo>
                    <a:pt x="2437590" y="678513"/>
                  </a:lnTo>
                  <a:lnTo>
                    <a:pt x="2394003" y="675112"/>
                  </a:lnTo>
                  <a:lnTo>
                    <a:pt x="2355312" y="664459"/>
                  </a:lnTo>
                  <a:lnTo>
                    <a:pt x="2321799" y="645879"/>
                  </a:lnTo>
                  <a:lnTo>
                    <a:pt x="2293746" y="618698"/>
                  </a:lnTo>
                  <a:lnTo>
                    <a:pt x="2271436" y="582240"/>
                  </a:lnTo>
                  <a:lnTo>
                    <a:pt x="2255151" y="535831"/>
                  </a:lnTo>
                  <a:lnTo>
                    <a:pt x="2245173" y="478795"/>
                  </a:lnTo>
                  <a:lnTo>
                    <a:pt x="2241785" y="410458"/>
                  </a:lnTo>
                  <a:lnTo>
                    <a:pt x="2241785" y="324597"/>
                  </a:lnTo>
                  <a:lnTo>
                    <a:pt x="2245130" y="256561"/>
                  </a:lnTo>
                  <a:lnTo>
                    <a:pt x="2255004" y="199666"/>
                  </a:lnTo>
                  <a:lnTo>
                    <a:pt x="2271160" y="153275"/>
                  </a:lnTo>
                  <a:lnTo>
                    <a:pt x="2293354" y="116750"/>
                  </a:lnTo>
                  <a:lnTo>
                    <a:pt x="2321339" y="89452"/>
                  </a:lnTo>
                  <a:lnTo>
                    <a:pt x="2354870" y="70743"/>
                  </a:lnTo>
                  <a:lnTo>
                    <a:pt x="2393702" y="59986"/>
                  </a:lnTo>
                  <a:lnTo>
                    <a:pt x="2437590" y="56542"/>
                  </a:lnTo>
                  <a:lnTo>
                    <a:pt x="2607716" y="56542"/>
                  </a:lnTo>
                  <a:lnTo>
                    <a:pt x="2604470" y="53270"/>
                  </a:lnTo>
                  <a:lnTo>
                    <a:pt x="2568621" y="29541"/>
                  </a:lnTo>
                  <a:lnTo>
                    <a:pt x="2528441" y="12941"/>
                  </a:lnTo>
                  <a:lnTo>
                    <a:pt x="2484556" y="3188"/>
                  </a:lnTo>
                  <a:lnTo>
                    <a:pt x="2437590" y="0"/>
                  </a:lnTo>
                  <a:close/>
                </a:path>
                <a:path w="5193030" h="735330">
                  <a:moveTo>
                    <a:pt x="2690986" y="507837"/>
                  </a:moveTo>
                  <a:lnTo>
                    <a:pt x="2632349" y="507837"/>
                  </a:lnTo>
                  <a:lnTo>
                    <a:pt x="2617195" y="560473"/>
                  </a:lnTo>
                  <a:lnTo>
                    <a:pt x="2594886" y="603278"/>
                  </a:lnTo>
                  <a:lnTo>
                    <a:pt x="2565597" y="636368"/>
                  </a:lnTo>
                  <a:lnTo>
                    <a:pt x="2529501" y="659859"/>
                  </a:lnTo>
                  <a:lnTo>
                    <a:pt x="2486774" y="673869"/>
                  </a:lnTo>
                  <a:lnTo>
                    <a:pt x="2437590" y="678513"/>
                  </a:lnTo>
                  <a:lnTo>
                    <a:pt x="2605782" y="678513"/>
                  </a:lnTo>
                  <a:lnTo>
                    <a:pt x="2633265" y="651053"/>
                  </a:lnTo>
                  <a:lnTo>
                    <a:pt x="2659049" y="611810"/>
                  </a:lnTo>
                  <a:lnTo>
                    <a:pt x="2678551" y="564198"/>
                  </a:lnTo>
                  <a:lnTo>
                    <a:pt x="2690986" y="507837"/>
                  </a:lnTo>
                  <a:close/>
                </a:path>
                <a:path w="5193030" h="735330">
                  <a:moveTo>
                    <a:pt x="2607716" y="56542"/>
                  </a:moveTo>
                  <a:lnTo>
                    <a:pt x="2437590" y="56542"/>
                  </a:lnTo>
                  <a:lnTo>
                    <a:pt x="2484520" y="60522"/>
                  </a:lnTo>
                  <a:lnTo>
                    <a:pt x="2526476" y="73024"/>
                  </a:lnTo>
                  <a:lnTo>
                    <a:pt x="2562848" y="94892"/>
                  </a:lnTo>
                  <a:lnTo>
                    <a:pt x="2593025" y="126969"/>
                  </a:lnTo>
                  <a:lnTo>
                    <a:pt x="2616395" y="170098"/>
                  </a:lnTo>
                  <a:lnTo>
                    <a:pt x="2632349" y="225124"/>
                  </a:lnTo>
                  <a:lnTo>
                    <a:pt x="2692033" y="225124"/>
                  </a:lnTo>
                  <a:lnTo>
                    <a:pt x="2679768" y="170055"/>
                  </a:lnTo>
                  <a:lnTo>
                    <a:pt x="2660669" y="123245"/>
                  </a:lnTo>
                  <a:lnTo>
                    <a:pt x="2635361" y="84411"/>
                  </a:lnTo>
                  <a:lnTo>
                    <a:pt x="2607716" y="56542"/>
                  </a:lnTo>
                  <a:close/>
                </a:path>
                <a:path w="5193030" h="735330">
                  <a:moveTo>
                    <a:pt x="3010327" y="62825"/>
                  </a:moveTo>
                  <a:lnTo>
                    <a:pt x="2949596" y="62825"/>
                  </a:lnTo>
                  <a:lnTo>
                    <a:pt x="2949596" y="728773"/>
                  </a:lnTo>
                  <a:lnTo>
                    <a:pt x="3010327" y="728773"/>
                  </a:lnTo>
                  <a:lnTo>
                    <a:pt x="3010327" y="62825"/>
                  </a:lnTo>
                  <a:close/>
                </a:path>
                <a:path w="5193030" h="735330">
                  <a:moveTo>
                    <a:pt x="3239639" y="6282"/>
                  </a:moveTo>
                  <a:lnTo>
                    <a:pt x="2720283" y="6282"/>
                  </a:lnTo>
                  <a:lnTo>
                    <a:pt x="2720283" y="62825"/>
                  </a:lnTo>
                  <a:lnTo>
                    <a:pt x="3239639" y="62825"/>
                  </a:lnTo>
                  <a:lnTo>
                    <a:pt x="3239639" y="6282"/>
                  </a:lnTo>
                  <a:close/>
                </a:path>
                <a:path w="5193030" h="735330">
                  <a:moveTo>
                    <a:pt x="3330736" y="582181"/>
                  </a:moveTo>
                  <a:lnTo>
                    <a:pt x="3281523" y="616735"/>
                  </a:lnTo>
                  <a:lnTo>
                    <a:pt x="3310759" y="652767"/>
                  </a:lnTo>
                  <a:lnTo>
                    <a:pt x="3345085" y="682313"/>
                  </a:lnTo>
                  <a:lnTo>
                    <a:pt x="3384530" y="705345"/>
                  </a:lnTo>
                  <a:lnTo>
                    <a:pt x="3429123" y="721831"/>
                  </a:lnTo>
                  <a:lnTo>
                    <a:pt x="3478894" y="731745"/>
                  </a:lnTo>
                  <a:lnTo>
                    <a:pt x="3533871" y="735056"/>
                  </a:lnTo>
                  <a:lnTo>
                    <a:pt x="3593688" y="730736"/>
                  </a:lnTo>
                  <a:lnTo>
                    <a:pt x="3643897" y="718564"/>
                  </a:lnTo>
                  <a:lnTo>
                    <a:pt x="3685001" y="699716"/>
                  </a:lnTo>
                  <a:lnTo>
                    <a:pt x="3713310" y="678513"/>
                  </a:lnTo>
                  <a:lnTo>
                    <a:pt x="3533871" y="678513"/>
                  </a:lnTo>
                  <a:lnTo>
                    <a:pt x="3475653" y="673922"/>
                  </a:lnTo>
                  <a:lnTo>
                    <a:pt x="3428743" y="660888"/>
                  </a:lnTo>
                  <a:lnTo>
                    <a:pt x="3390629" y="640516"/>
                  </a:lnTo>
                  <a:lnTo>
                    <a:pt x="3358798" y="613912"/>
                  </a:lnTo>
                  <a:lnTo>
                    <a:pt x="3330736" y="582181"/>
                  </a:lnTo>
                  <a:close/>
                </a:path>
                <a:path w="5193030" h="735330">
                  <a:moveTo>
                    <a:pt x="3525494" y="0"/>
                  </a:moveTo>
                  <a:lnTo>
                    <a:pt x="3461747" y="4994"/>
                  </a:lnTo>
                  <a:lnTo>
                    <a:pt x="3409264" y="19183"/>
                  </a:lnTo>
                  <a:lnTo>
                    <a:pt x="3367515" y="41376"/>
                  </a:lnTo>
                  <a:lnTo>
                    <a:pt x="3335968" y="70383"/>
                  </a:lnTo>
                  <a:lnTo>
                    <a:pt x="3314092" y="105014"/>
                  </a:lnTo>
                  <a:lnTo>
                    <a:pt x="3301356" y="144076"/>
                  </a:lnTo>
                  <a:lnTo>
                    <a:pt x="3297229" y="186381"/>
                  </a:lnTo>
                  <a:lnTo>
                    <a:pt x="3302727" y="237044"/>
                  </a:lnTo>
                  <a:lnTo>
                    <a:pt x="3318647" y="279227"/>
                  </a:lnTo>
                  <a:lnTo>
                    <a:pt x="3344128" y="313809"/>
                  </a:lnTo>
                  <a:lnTo>
                    <a:pt x="3378310" y="341668"/>
                  </a:lnTo>
                  <a:lnTo>
                    <a:pt x="3420331" y="363684"/>
                  </a:lnTo>
                  <a:lnTo>
                    <a:pt x="3469330" y="380737"/>
                  </a:lnTo>
                  <a:lnTo>
                    <a:pt x="3585518" y="408238"/>
                  </a:lnTo>
                  <a:lnTo>
                    <a:pt x="3633267" y="426203"/>
                  </a:lnTo>
                  <a:lnTo>
                    <a:pt x="3668684" y="448415"/>
                  </a:lnTo>
                  <a:lnTo>
                    <a:pt x="3692757" y="475688"/>
                  </a:lnTo>
                  <a:lnTo>
                    <a:pt x="3706476" y="508836"/>
                  </a:lnTo>
                  <a:lnTo>
                    <a:pt x="3710829" y="548674"/>
                  </a:lnTo>
                  <a:lnTo>
                    <a:pt x="3704789" y="589117"/>
                  </a:lnTo>
                  <a:lnTo>
                    <a:pt x="3685632" y="624684"/>
                  </a:lnTo>
                  <a:lnTo>
                    <a:pt x="3651798" y="653014"/>
                  </a:lnTo>
                  <a:lnTo>
                    <a:pt x="3601731" y="671744"/>
                  </a:lnTo>
                  <a:lnTo>
                    <a:pt x="3533871" y="678513"/>
                  </a:lnTo>
                  <a:lnTo>
                    <a:pt x="3713310" y="678513"/>
                  </a:lnTo>
                  <a:lnTo>
                    <a:pt x="3741908" y="646708"/>
                  </a:lnTo>
                  <a:lnTo>
                    <a:pt x="3768433" y="581134"/>
                  </a:lnTo>
                  <a:lnTo>
                    <a:pt x="3771560" y="546580"/>
                  </a:lnTo>
                  <a:lnTo>
                    <a:pt x="3766175" y="493773"/>
                  </a:lnTo>
                  <a:lnTo>
                    <a:pt x="3750533" y="451078"/>
                  </a:lnTo>
                  <a:lnTo>
                    <a:pt x="3725403" y="417064"/>
                  </a:lnTo>
                  <a:lnTo>
                    <a:pt x="3691554" y="390304"/>
                  </a:lnTo>
                  <a:lnTo>
                    <a:pt x="3649756" y="369368"/>
                  </a:lnTo>
                  <a:lnTo>
                    <a:pt x="3600778" y="352829"/>
                  </a:lnTo>
                  <a:lnTo>
                    <a:pt x="3495148" y="327132"/>
                  </a:lnTo>
                  <a:lnTo>
                    <a:pt x="3450259" y="312420"/>
                  </a:lnTo>
                  <a:lnTo>
                    <a:pt x="3412409" y="293053"/>
                  </a:lnTo>
                  <a:lnTo>
                    <a:pt x="3383284" y="266968"/>
                  </a:lnTo>
                  <a:lnTo>
                    <a:pt x="3364572" y="232099"/>
                  </a:lnTo>
                  <a:lnTo>
                    <a:pt x="3357960" y="186381"/>
                  </a:lnTo>
                  <a:lnTo>
                    <a:pt x="3365616" y="138701"/>
                  </a:lnTo>
                  <a:lnTo>
                    <a:pt x="3387547" y="102229"/>
                  </a:lnTo>
                  <a:lnTo>
                    <a:pt x="3422193" y="76613"/>
                  </a:lnTo>
                  <a:lnTo>
                    <a:pt x="3467997" y="61501"/>
                  </a:lnTo>
                  <a:lnTo>
                    <a:pt x="3523400" y="56542"/>
                  </a:lnTo>
                  <a:lnTo>
                    <a:pt x="3705479" y="56542"/>
                  </a:lnTo>
                  <a:lnTo>
                    <a:pt x="3701017" y="52276"/>
                  </a:lnTo>
                  <a:lnTo>
                    <a:pt x="3665411" y="29318"/>
                  </a:lnTo>
                  <a:lnTo>
                    <a:pt x="3624657" y="12991"/>
                  </a:lnTo>
                  <a:lnTo>
                    <a:pt x="3578203" y="3238"/>
                  </a:lnTo>
                  <a:lnTo>
                    <a:pt x="3525494" y="0"/>
                  </a:lnTo>
                  <a:close/>
                </a:path>
                <a:path w="5193030" h="735330">
                  <a:moveTo>
                    <a:pt x="3705479" y="56542"/>
                  </a:moveTo>
                  <a:lnTo>
                    <a:pt x="3523400" y="56542"/>
                  </a:lnTo>
                  <a:lnTo>
                    <a:pt x="3577472" y="61233"/>
                  </a:lnTo>
                  <a:lnTo>
                    <a:pt x="3621491" y="74468"/>
                  </a:lnTo>
                  <a:lnTo>
                    <a:pt x="3657218" y="94991"/>
                  </a:lnTo>
                  <a:lnTo>
                    <a:pt x="3686411" y="121546"/>
                  </a:lnTo>
                  <a:lnTo>
                    <a:pt x="3710829" y="152874"/>
                  </a:lnTo>
                  <a:lnTo>
                    <a:pt x="3758995" y="118321"/>
                  </a:lnTo>
                  <a:lnTo>
                    <a:pt x="3732028" y="81924"/>
                  </a:lnTo>
                  <a:lnTo>
                    <a:pt x="3705479" y="56542"/>
                  </a:lnTo>
                  <a:close/>
                </a:path>
                <a:path w="5193030" h="735330">
                  <a:moveTo>
                    <a:pt x="4369416" y="0"/>
                  </a:moveTo>
                  <a:lnTo>
                    <a:pt x="4324576" y="2953"/>
                  </a:lnTo>
                  <a:lnTo>
                    <a:pt x="4283228" y="11945"/>
                  </a:lnTo>
                  <a:lnTo>
                    <a:pt x="4245663" y="27168"/>
                  </a:lnTo>
                  <a:lnTo>
                    <a:pt x="4212169" y="48819"/>
                  </a:lnTo>
                  <a:lnTo>
                    <a:pt x="4183034" y="77091"/>
                  </a:lnTo>
                  <a:lnTo>
                    <a:pt x="4158549" y="112180"/>
                  </a:lnTo>
                  <a:lnTo>
                    <a:pt x="4139002" y="154281"/>
                  </a:lnTo>
                  <a:lnTo>
                    <a:pt x="4124682" y="203587"/>
                  </a:lnTo>
                  <a:lnTo>
                    <a:pt x="4115878" y="260294"/>
                  </a:lnTo>
                  <a:lnTo>
                    <a:pt x="4112880" y="324597"/>
                  </a:lnTo>
                  <a:lnTo>
                    <a:pt x="4112880" y="410458"/>
                  </a:lnTo>
                  <a:lnTo>
                    <a:pt x="4115878" y="475015"/>
                  </a:lnTo>
                  <a:lnTo>
                    <a:pt x="4124682" y="531870"/>
                  </a:lnTo>
                  <a:lnTo>
                    <a:pt x="4139002" y="581236"/>
                  </a:lnTo>
                  <a:lnTo>
                    <a:pt x="4158549" y="623327"/>
                  </a:lnTo>
                  <a:lnTo>
                    <a:pt x="4183034" y="658356"/>
                  </a:lnTo>
                  <a:lnTo>
                    <a:pt x="4212169" y="686538"/>
                  </a:lnTo>
                  <a:lnTo>
                    <a:pt x="4245663" y="708085"/>
                  </a:lnTo>
                  <a:lnTo>
                    <a:pt x="4283228" y="723211"/>
                  </a:lnTo>
                  <a:lnTo>
                    <a:pt x="4324576" y="732130"/>
                  </a:lnTo>
                  <a:lnTo>
                    <a:pt x="4369416" y="735056"/>
                  </a:lnTo>
                  <a:lnTo>
                    <a:pt x="4414257" y="732130"/>
                  </a:lnTo>
                  <a:lnTo>
                    <a:pt x="4455604" y="723211"/>
                  </a:lnTo>
                  <a:lnTo>
                    <a:pt x="4493169" y="708085"/>
                  </a:lnTo>
                  <a:lnTo>
                    <a:pt x="4526664" y="686538"/>
                  </a:lnTo>
                  <a:lnTo>
                    <a:pt x="4534960" y="678513"/>
                  </a:lnTo>
                  <a:lnTo>
                    <a:pt x="4369416" y="678513"/>
                  </a:lnTo>
                  <a:lnTo>
                    <a:pt x="4327032" y="675026"/>
                  </a:lnTo>
                  <a:lnTo>
                    <a:pt x="4288905" y="664164"/>
                  </a:lnTo>
                  <a:lnTo>
                    <a:pt x="4255466" y="645327"/>
                  </a:lnTo>
                  <a:lnTo>
                    <a:pt x="4227143" y="617913"/>
                  </a:lnTo>
                  <a:lnTo>
                    <a:pt x="4204367" y="581320"/>
                  </a:lnTo>
                  <a:lnTo>
                    <a:pt x="4187566" y="534947"/>
                  </a:lnTo>
                  <a:lnTo>
                    <a:pt x="4177171" y="478194"/>
                  </a:lnTo>
                  <a:lnTo>
                    <a:pt x="4173611" y="410458"/>
                  </a:lnTo>
                  <a:lnTo>
                    <a:pt x="4173611" y="324597"/>
                  </a:lnTo>
                  <a:lnTo>
                    <a:pt x="4177171" y="257162"/>
                  </a:lnTo>
                  <a:lnTo>
                    <a:pt x="4187566" y="200550"/>
                  </a:lnTo>
                  <a:lnTo>
                    <a:pt x="4204367" y="154196"/>
                  </a:lnTo>
                  <a:lnTo>
                    <a:pt x="4227143" y="117535"/>
                  </a:lnTo>
                  <a:lnTo>
                    <a:pt x="4255466" y="90004"/>
                  </a:lnTo>
                  <a:lnTo>
                    <a:pt x="4288905" y="71038"/>
                  </a:lnTo>
                  <a:lnTo>
                    <a:pt x="4327032" y="60072"/>
                  </a:lnTo>
                  <a:lnTo>
                    <a:pt x="4369416" y="56542"/>
                  </a:lnTo>
                  <a:lnTo>
                    <a:pt x="4534622" y="56542"/>
                  </a:lnTo>
                  <a:lnTo>
                    <a:pt x="4526664" y="48819"/>
                  </a:lnTo>
                  <a:lnTo>
                    <a:pt x="4493169" y="27168"/>
                  </a:lnTo>
                  <a:lnTo>
                    <a:pt x="4455604" y="11945"/>
                  </a:lnTo>
                  <a:lnTo>
                    <a:pt x="4414257" y="2953"/>
                  </a:lnTo>
                  <a:lnTo>
                    <a:pt x="4369416" y="0"/>
                  </a:lnTo>
                  <a:close/>
                </a:path>
                <a:path w="5193030" h="735330">
                  <a:moveTo>
                    <a:pt x="4534622" y="56542"/>
                  </a:moveTo>
                  <a:lnTo>
                    <a:pt x="4369416" y="56542"/>
                  </a:lnTo>
                  <a:lnTo>
                    <a:pt x="4411801" y="60072"/>
                  </a:lnTo>
                  <a:lnTo>
                    <a:pt x="4449927" y="71038"/>
                  </a:lnTo>
                  <a:lnTo>
                    <a:pt x="4483367" y="90004"/>
                  </a:lnTo>
                  <a:lnTo>
                    <a:pt x="4511689" y="117535"/>
                  </a:lnTo>
                  <a:lnTo>
                    <a:pt x="4534466" y="154196"/>
                  </a:lnTo>
                  <a:lnTo>
                    <a:pt x="4551266" y="200550"/>
                  </a:lnTo>
                  <a:lnTo>
                    <a:pt x="4561661" y="257162"/>
                  </a:lnTo>
                  <a:lnTo>
                    <a:pt x="4565222" y="324597"/>
                  </a:lnTo>
                  <a:lnTo>
                    <a:pt x="4565222" y="410458"/>
                  </a:lnTo>
                  <a:lnTo>
                    <a:pt x="4561661" y="478194"/>
                  </a:lnTo>
                  <a:lnTo>
                    <a:pt x="4551266" y="534947"/>
                  </a:lnTo>
                  <a:lnTo>
                    <a:pt x="4534466" y="581320"/>
                  </a:lnTo>
                  <a:lnTo>
                    <a:pt x="4511689" y="617913"/>
                  </a:lnTo>
                  <a:lnTo>
                    <a:pt x="4483367" y="645327"/>
                  </a:lnTo>
                  <a:lnTo>
                    <a:pt x="4449927" y="664164"/>
                  </a:lnTo>
                  <a:lnTo>
                    <a:pt x="4411801" y="675026"/>
                  </a:lnTo>
                  <a:lnTo>
                    <a:pt x="4369416" y="678513"/>
                  </a:lnTo>
                  <a:lnTo>
                    <a:pt x="4534960" y="678513"/>
                  </a:lnTo>
                  <a:lnTo>
                    <a:pt x="4580283" y="623327"/>
                  </a:lnTo>
                  <a:lnTo>
                    <a:pt x="4599830" y="581236"/>
                  </a:lnTo>
                  <a:lnTo>
                    <a:pt x="4614150" y="531870"/>
                  </a:lnTo>
                  <a:lnTo>
                    <a:pt x="4622954" y="475015"/>
                  </a:lnTo>
                  <a:lnTo>
                    <a:pt x="4625953" y="410458"/>
                  </a:lnTo>
                  <a:lnTo>
                    <a:pt x="4625953" y="324597"/>
                  </a:lnTo>
                  <a:lnTo>
                    <a:pt x="4622954" y="260294"/>
                  </a:lnTo>
                  <a:lnTo>
                    <a:pt x="4614150" y="203587"/>
                  </a:lnTo>
                  <a:lnTo>
                    <a:pt x="4599830" y="154281"/>
                  </a:lnTo>
                  <a:lnTo>
                    <a:pt x="4580283" y="112180"/>
                  </a:lnTo>
                  <a:lnTo>
                    <a:pt x="4555798" y="77091"/>
                  </a:lnTo>
                  <a:lnTo>
                    <a:pt x="4534622" y="56542"/>
                  </a:lnTo>
                  <a:close/>
                </a:path>
                <a:path w="5193030" h="735330">
                  <a:moveTo>
                    <a:pt x="5192417" y="6282"/>
                  </a:moveTo>
                  <a:lnTo>
                    <a:pt x="4767299" y="6282"/>
                  </a:lnTo>
                  <a:lnTo>
                    <a:pt x="4767299" y="728773"/>
                  </a:lnTo>
                  <a:lnTo>
                    <a:pt x="4828031" y="728773"/>
                  </a:lnTo>
                  <a:lnTo>
                    <a:pt x="4828031" y="399987"/>
                  </a:lnTo>
                  <a:lnTo>
                    <a:pt x="5161005" y="399987"/>
                  </a:lnTo>
                  <a:lnTo>
                    <a:pt x="5161005" y="343445"/>
                  </a:lnTo>
                  <a:lnTo>
                    <a:pt x="4828031" y="343445"/>
                  </a:lnTo>
                  <a:lnTo>
                    <a:pt x="4828031" y="62825"/>
                  </a:lnTo>
                  <a:lnTo>
                    <a:pt x="5192417" y="62825"/>
                  </a:lnTo>
                  <a:lnTo>
                    <a:pt x="5192417" y="6282"/>
                  </a:lnTo>
                  <a:close/>
                </a:path>
              </a:pathLst>
            </a:custGeom>
            <a:solidFill>
              <a:srgbClr val="FFFFFF"/>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3193315" y="0"/>
            <a:ext cx="6910784" cy="11308553"/>
          </a:xfrm>
          <a:prstGeom prst="rect">
            <a:avLst/>
          </a:prstGeom>
        </p:spPr>
      </p:pic>
      <p:grpSp>
        <p:nvGrpSpPr>
          <p:cNvPr id="14" name="Group 13">
            <a:extLst>
              <a:ext uri="{FF2B5EF4-FFF2-40B4-BE49-F238E27FC236}">
                <a16:creationId xmlns:a16="http://schemas.microsoft.com/office/drawing/2014/main" id="{ABAC9461-C3B3-495F-7723-ECA1D6E00DE9}"/>
              </a:ext>
            </a:extLst>
          </p:cNvPr>
          <p:cNvGrpSpPr/>
          <p:nvPr/>
        </p:nvGrpSpPr>
        <p:grpSpPr>
          <a:xfrm>
            <a:off x="981226" y="7662586"/>
            <a:ext cx="9626565" cy="1500679"/>
            <a:chOff x="981226" y="7662586"/>
            <a:chExt cx="9626565" cy="1500679"/>
          </a:xfrm>
        </p:grpSpPr>
        <p:sp>
          <p:nvSpPr>
            <p:cNvPr id="7" name="object 7"/>
            <p:cNvSpPr/>
            <p:nvPr/>
          </p:nvSpPr>
          <p:spPr>
            <a:xfrm>
              <a:off x="1351360" y="8533345"/>
              <a:ext cx="2013585" cy="629920"/>
            </a:xfrm>
            <a:custGeom>
              <a:avLst/>
              <a:gdLst/>
              <a:ahLst/>
              <a:cxnLst/>
              <a:rect l="l" t="t" r="r" b="b"/>
              <a:pathLst>
                <a:path w="2013585" h="629920">
                  <a:moveTo>
                    <a:pt x="165649" y="0"/>
                  </a:moveTo>
                  <a:lnTo>
                    <a:pt x="105443" y="49268"/>
                  </a:lnTo>
                  <a:lnTo>
                    <a:pt x="77483" y="82535"/>
                  </a:lnTo>
                  <a:lnTo>
                    <a:pt x="52315" y="120938"/>
                  </a:lnTo>
                  <a:lnTo>
                    <a:pt x="30960" y="164014"/>
                  </a:lnTo>
                  <a:lnTo>
                    <a:pt x="14441" y="211299"/>
                  </a:lnTo>
                  <a:lnTo>
                    <a:pt x="3780" y="262328"/>
                  </a:lnTo>
                  <a:lnTo>
                    <a:pt x="0" y="316639"/>
                  </a:lnTo>
                  <a:lnTo>
                    <a:pt x="4009" y="376625"/>
                  </a:lnTo>
                  <a:lnTo>
                    <a:pt x="15174" y="429447"/>
                  </a:lnTo>
                  <a:lnTo>
                    <a:pt x="32197" y="475706"/>
                  </a:lnTo>
                  <a:lnTo>
                    <a:pt x="53781" y="516005"/>
                  </a:lnTo>
                  <a:lnTo>
                    <a:pt x="78628" y="550944"/>
                  </a:lnTo>
                  <a:lnTo>
                    <a:pt x="105443" y="581124"/>
                  </a:lnTo>
                  <a:lnTo>
                    <a:pt x="159785" y="629614"/>
                  </a:lnTo>
                  <a:lnTo>
                    <a:pt x="165385" y="623876"/>
                  </a:lnTo>
                  <a:lnTo>
                    <a:pt x="171055" y="617795"/>
                  </a:lnTo>
                  <a:lnTo>
                    <a:pt x="176586" y="611576"/>
                  </a:lnTo>
                  <a:lnTo>
                    <a:pt x="181774" y="605426"/>
                  </a:lnTo>
                  <a:lnTo>
                    <a:pt x="157550" y="582038"/>
                  </a:lnTo>
                  <a:lnTo>
                    <a:pt x="132480" y="553572"/>
                  </a:lnTo>
                  <a:lnTo>
                    <a:pt x="108230" y="519439"/>
                  </a:lnTo>
                  <a:lnTo>
                    <a:pt x="86468" y="479049"/>
                  </a:lnTo>
                  <a:lnTo>
                    <a:pt x="68859" y="431812"/>
                  </a:lnTo>
                  <a:lnTo>
                    <a:pt x="57072" y="377139"/>
                  </a:lnTo>
                  <a:lnTo>
                    <a:pt x="52773" y="314440"/>
                  </a:lnTo>
                  <a:lnTo>
                    <a:pt x="56844" y="256478"/>
                  </a:lnTo>
                  <a:lnTo>
                    <a:pt x="68107" y="203466"/>
                  </a:lnTo>
                  <a:lnTo>
                    <a:pt x="85141" y="155774"/>
                  </a:lnTo>
                  <a:lnTo>
                    <a:pt x="106520" y="113775"/>
                  </a:lnTo>
                  <a:lnTo>
                    <a:pt x="130824" y="77841"/>
                  </a:lnTo>
                  <a:lnTo>
                    <a:pt x="156627" y="48343"/>
                  </a:lnTo>
                  <a:lnTo>
                    <a:pt x="182507" y="25653"/>
                  </a:lnTo>
                  <a:lnTo>
                    <a:pt x="178842" y="18965"/>
                  </a:lnTo>
                  <a:lnTo>
                    <a:pt x="174628" y="12277"/>
                  </a:lnTo>
                  <a:lnTo>
                    <a:pt x="170138" y="5863"/>
                  </a:lnTo>
                  <a:lnTo>
                    <a:pt x="165649" y="0"/>
                  </a:lnTo>
                  <a:close/>
                </a:path>
                <a:path w="2013585" h="629920">
                  <a:moveTo>
                    <a:pt x="523324" y="44710"/>
                  </a:moveTo>
                  <a:lnTo>
                    <a:pt x="495655" y="44802"/>
                  </a:lnTo>
                  <a:lnTo>
                    <a:pt x="458090" y="45443"/>
                  </a:lnTo>
                  <a:lnTo>
                    <a:pt x="211815" y="45443"/>
                  </a:lnTo>
                  <a:lnTo>
                    <a:pt x="211277" y="53815"/>
                  </a:lnTo>
                  <a:lnTo>
                    <a:pt x="210807" y="62393"/>
                  </a:lnTo>
                  <a:lnTo>
                    <a:pt x="210475" y="71108"/>
                  </a:lnTo>
                  <a:lnTo>
                    <a:pt x="210349" y="79892"/>
                  </a:lnTo>
                  <a:lnTo>
                    <a:pt x="264588" y="81358"/>
                  </a:lnTo>
                  <a:lnTo>
                    <a:pt x="264588" y="485220"/>
                  </a:lnTo>
                  <a:lnTo>
                    <a:pt x="263122" y="485953"/>
                  </a:lnTo>
                  <a:lnTo>
                    <a:pt x="261656" y="485953"/>
                  </a:lnTo>
                  <a:lnTo>
                    <a:pt x="211815" y="488152"/>
                  </a:lnTo>
                  <a:lnTo>
                    <a:pt x="211391" y="496627"/>
                  </a:lnTo>
                  <a:lnTo>
                    <a:pt x="211190" y="504735"/>
                  </a:lnTo>
                  <a:lnTo>
                    <a:pt x="211082" y="522601"/>
                  </a:lnTo>
                  <a:lnTo>
                    <a:pt x="406783" y="521868"/>
                  </a:lnTo>
                  <a:lnTo>
                    <a:pt x="407310" y="513405"/>
                  </a:lnTo>
                  <a:lnTo>
                    <a:pt x="407699" y="504735"/>
                  </a:lnTo>
                  <a:lnTo>
                    <a:pt x="407814" y="496203"/>
                  </a:lnTo>
                  <a:lnTo>
                    <a:pt x="407516" y="488152"/>
                  </a:lnTo>
                  <a:lnTo>
                    <a:pt x="321759" y="485953"/>
                  </a:lnTo>
                  <a:lnTo>
                    <a:pt x="322492" y="306378"/>
                  </a:lnTo>
                  <a:lnTo>
                    <a:pt x="496204" y="306378"/>
                  </a:lnTo>
                  <a:lnTo>
                    <a:pt x="496327" y="288039"/>
                  </a:lnTo>
                  <a:lnTo>
                    <a:pt x="496639" y="274929"/>
                  </a:lnTo>
                  <a:lnTo>
                    <a:pt x="496688" y="271928"/>
                  </a:lnTo>
                  <a:lnTo>
                    <a:pt x="322492" y="271928"/>
                  </a:lnTo>
                  <a:lnTo>
                    <a:pt x="323958" y="80625"/>
                  </a:lnTo>
                  <a:lnTo>
                    <a:pt x="526026" y="80625"/>
                  </a:lnTo>
                  <a:lnTo>
                    <a:pt x="525511" y="73536"/>
                  </a:lnTo>
                  <a:lnTo>
                    <a:pt x="523324" y="44710"/>
                  </a:lnTo>
                  <a:close/>
                </a:path>
                <a:path w="2013585" h="629920">
                  <a:moveTo>
                    <a:pt x="780594" y="38114"/>
                  </a:moveTo>
                  <a:lnTo>
                    <a:pt x="741014" y="39579"/>
                  </a:lnTo>
                  <a:lnTo>
                    <a:pt x="723477" y="85023"/>
                  </a:lnTo>
                  <a:lnTo>
                    <a:pt x="705069" y="133041"/>
                  </a:lnTo>
                  <a:lnTo>
                    <a:pt x="626617" y="338737"/>
                  </a:lnTo>
                  <a:lnTo>
                    <a:pt x="607291" y="389180"/>
                  </a:lnTo>
                  <a:lnTo>
                    <a:pt x="588646" y="437555"/>
                  </a:lnTo>
                  <a:lnTo>
                    <a:pt x="570966" y="483021"/>
                  </a:lnTo>
                  <a:lnTo>
                    <a:pt x="570233" y="485220"/>
                  </a:lnTo>
                  <a:lnTo>
                    <a:pt x="568768" y="485953"/>
                  </a:lnTo>
                  <a:lnTo>
                    <a:pt x="567302" y="485953"/>
                  </a:lnTo>
                  <a:lnTo>
                    <a:pt x="526256" y="488152"/>
                  </a:lnTo>
                  <a:lnTo>
                    <a:pt x="526138" y="496627"/>
                  </a:lnTo>
                  <a:lnTo>
                    <a:pt x="525649" y="513405"/>
                  </a:lnTo>
                  <a:lnTo>
                    <a:pt x="525523" y="522601"/>
                  </a:lnTo>
                  <a:lnTo>
                    <a:pt x="590023" y="521868"/>
                  </a:lnTo>
                  <a:lnTo>
                    <a:pt x="687507" y="521868"/>
                  </a:lnTo>
                  <a:lnTo>
                    <a:pt x="687931" y="513405"/>
                  </a:lnTo>
                  <a:lnTo>
                    <a:pt x="688133" y="505377"/>
                  </a:lnTo>
                  <a:lnTo>
                    <a:pt x="688240" y="488152"/>
                  </a:lnTo>
                  <a:lnTo>
                    <a:pt x="622274" y="485953"/>
                  </a:lnTo>
                  <a:lnTo>
                    <a:pt x="641697" y="430431"/>
                  </a:lnTo>
                  <a:lnTo>
                    <a:pt x="651753" y="401434"/>
                  </a:lnTo>
                  <a:lnTo>
                    <a:pt x="661121" y="373810"/>
                  </a:lnTo>
                  <a:lnTo>
                    <a:pt x="900895" y="373077"/>
                  </a:lnTo>
                  <a:lnTo>
                    <a:pt x="888677" y="338628"/>
                  </a:lnTo>
                  <a:lnTo>
                    <a:pt x="829702" y="338628"/>
                  </a:lnTo>
                  <a:lnTo>
                    <a:pt x="673581" y="337895"/>
                  </a:lnTo>
                  <a:lnTo>
                    <a:pt x="673581" y="336429"/>
                  </a:lnTo>
                  <a:lnTo>
                    <a:pt x="674314" y="333497"/>
                  </a:lnTo>
                  <a:lnTo>
                    <a:pt x="693153" y="282453"/>
                  </a:lnTo>
                  <a:lnTo>
                    <a:pt x="732756" y="173219"/>
                  </a:lnTo>
                  <a:lnTo>
                    <a:pt x="752008" y="120938"/>
                  </a:lnTo>
                  <a:lnTo>
                    <a:pt x="810945" y="120938"/>
                  </a:lnTo>
                  <a:lnTo>
                    <a:pt x="796274" y="80625"/>
                  </a:lnTo>
                  <a:lnTo>
                    <a:pt x="780594" y="38114"/>
                  </a:lnTo>
                  <a:close/>
                </a:path>
                <a:path w="2013585" h="629920">
                  <a:moveTo>
                    <a:pt x="900895" y="373077"/>
                  </a:moveTo>
                  <a:lnTo>
                    <a:pt x="839230" y="373077"/>
                  </a:lnTo>
                  <a:lnTo>
                    <a:pt x="840696" y="373810"/>
                  </a:lnTo>
                  <a:lnTo>
                    <a:pt x="841429" y="376742"/>
                  </a:lnTo>
                  <a:lnTo>
                    <a:pt x="850568" y="401892"/>
                  </a:lnTo>
                  <a:lnTo>
                    <a:pt x="860120" y="428965"/>
                  </a:lnTo>
                  <a:lnTo>
                    <a:pt x="869671" y="456314"/>
                  </a:lnTo>
                  <a:lnTo>
                    <a:pt x="878810" y="482288"/>
                  </a:lnTo>
                  <a:lnTo>
                    <a:pt x="879543" y="484487"/>
                  </a:lnTo>
                  <a:lnTo>
                    <a:pt x="878810" y="485953"/>
                  </a:lnTo>
                  <a:lnTo>
                    <a:pt x="877345" y="485953"/>
                  </a:lnTo>
                  <a:lnTo>
                    <a:pt x="820173" y="488152"/>
                  </a:lnTo>
                  <a:lnTo>
                    <a:pt x="820056" y="496627"/>
                  </a:lnTo>
                  <a:lnTo>
                    <a:pt x="819567" y="513405"/>
                  </a:lnTo>
                  <a:lnTo>
                    <a:pt x="819441" y="522601"/>
                  </a:lnTo>
                  <a:lnTo>
                    <a:pt x="985090" y="521868"/>
                  </a:lnTo>
                  <a:lnTo>
                    <a:pt x="985514" y="513405"/>
                  </a:lnTo>
                  <a:lnTo>
                    <a:pt x="985715" y="505377"/>
                  </a:lnTo>
                  <a:lnTo>
                    <a:pt x="985823" y="488152"/>
                  </a:lnTo>
                  <a:lnTo>
                    <a:pt x="941112" y="485953"/>
                  </a:lnTo>
                  <a:lnTo>
                    <a:pt x="924676" y="439998"/>
                  </a:lnTo>
                  <a:lnTo>
                    <a:pt x="900895" y="373077"/>
                  </a:lnTo>
                  <a:close/>
                </a:path>
                <a:path w="2013585" h="629920">
                  <a:moveTo>
                    <a:pt x="496204" y="306378"/>
                  </a:moveTo>
                  <a:lnTo>
                    <a:pt x="322492" y="306378"/>
                  </a:lnTo>
                  <a:lnTo>
                    <a:pt x="353964" y="306504"/>
                  </a:lnTo>
                  <a:lnTo>
                    <a:pt x="436834" y="307844"/>
                  </a:lnTo>
                  <a:lnTo>
                    <a:pt x="450028" y="308576"/>
                  </a:lnTo>
                  <a:lnTo>
                    <a:pt x="454425" y="311508"/>
                  </a:lnTo>
                  <a:lnTo>
                    <a:pt x="455158" y="321770"/>
                  </a:lnTo>
                  <a:lnTo>
                    <a:pt x="458090" y="361350"/>
                  </a:lnTo>
                  <a:lnTo>
                    <a:pt x="467550" y="361235"/>
                  </a:lnTo>
                  <a:lnTo>
                    <a:pt x="486744" y="360731"/>
                  </a:lnTo>
                  <a:lnTo>
                    <a:pt x="496204" y="360617"/>
                  </a:lnTo>
                  <a:lnTo>
                    <a:pt x="496204" y="306378"/>
                  </a:lnTo>
                  <a:close/>
                </a:path>
                <a:path w="2013585" h="629920">
                  <a:moveTo>
                    <a:pt x="810945" y="120938"/>
                  </a:moveTo>
                  <a:lnTo>
                    <a:pt x="754940" y="120938"/>
                  </a:lnTo>
                  <a:lnTo>
                    <a:pt x="769540" y="162999"/>
                  </a:lnTo>
                  <a:lnTo>
                    <a:pt x="784845" y="207275"/>
                  </a:lnTo>
                  <a:lnTo>
                    <a:pt x="800325" y="252291"/>
                  </a:lnTo>
                  <a:lnTo>
                    <a:pt x="815453" y="296568"/>
                  </a:lnTo>
                  <a:lnTo>
                    <a:pt x="829702" y="338628"/>
                  </a:lnTo>
                  <a:lnTo>
                    <a:pt x="888677" y="338628"/>
                  </a:lnTo>
                  <a:lnTo>
                    <a:pt x="852056" y="235484"/>
                  </a:lnTo>
                  <a:lnTo>
                    <a:pt x="833448" y="183376"/>
                  </a:lnTo>
                  <a:lnTo>
                    <a:pt x="815166" y="132552"/>
                  </a:lnTo>
                  <a:lnTo>
                    <a:pt x="810945" y="120938"/>
                  </a:lnTo>
                  <a:close/>
                </a:path>
                <a:path w="2013585" h="629920">
                  <a:moveTo>
                    <a:pt x="461022" y="219155"/>
                  </a:moveTo>
                  <a:lnTo>
                    <a:pt x="454425" y="265332"/>
                  </a:lnTo>
                  <a:lnTo>
                    <a:pt x="410104" y="270588"/>
                  </a:lnTo>
                  <a:lnTo>
                    <a:pt x="322492" y="271928"/>
                  </a:lnTo>
                  <a:lnTo>
                    <a:pt x="496688" y="271928"/>
                  </a:lnTo>
                  <a:lnTo>
                    <a:pt x="497235" y="238143"/>
                  </a:lnTo>
                  <a:lnTo>
                    <a:pt x="497670" y="219888"/>
                  </a:lnTo>
                  <a:lnTo>
                    <a:pt x="488646" y="219464"/>
                  </a:lnTo>
                  <a:lnTo>
                    <a:pt x="479346" y="219247"/>
                  </a:lnTo>
                  <a:lnTo>
                    <a:pt x="461022" y="219155"/>
                  </a:lnTo>
                  <a:close/>
                </a:path>
                <a:path w="2013585" h="629920">
                  <a:moveTo>
                    <a:pt x="526026" y="80625"/>
                  </a:moveTo>
                  <a:lnTo>
                    <a:pt x="338617" y="80625"/>
                  </a:lnTo>
                  <a:lnTo>
                    <a:pt x="377648" y="80877"/>
                  </a:lnTo>
                  <a:lnTo>
                    <a:pt x="412830" y="81542"/>
                  </a:lnTo>
                  <a:lnTo>
                    <a:pt x="461755" y="83557"/>
                  </a:lnTo>
                  <a:lnTo>
                    <a:pt x="491807" y="166382"/>
                  </a:lnTo>
                  <a:lnTo>
                    <a:pt x="501805" y="165168"/>
                  </a:lnTo>
                  <a:lnTo>
                    <a:pt x="531386" y="161251"/>
                  </a:lnTo>
                  <a:lnTo>
                    <a:pt x="529611" y="132013"/>
                  </a:lnTo>
                  <a:lnTo>
                    <a:pt x="527630" y="102706"/>
                  </a:lnTo>
                  <a:lnTo>
                    <a:pt x="526026" y="80625"/>
                  </a:lnTo>
                  <a:close/>
                </a:path>
                <a:path w="2013585" h="629920">
                  <a:moveTo>
                    <a:pt x="1058376" y="389935"/>
                  </a:moveTo>
                  <a:lnTo>
                    <a:pt x="1048240" y="391161"/>
                  </a:lnTo>
                  <a:lnTo>
                    <a:pt x="1037761" y="392592"/>
                  </a:lnTo>
                  <a:lnTo>
                    <a:pt x="1016597" y="395799"/>
                  </a:lnTo>
                  <a:lnTo>
                    <a:pt x="1021086" y="453428"/>
                  </a:lnTo>
                  <a:lnTo>
                    <a:pt x="1026125" y="511607"/>
                  </a:lnTo>
                  <a:lnTo>
                    <a:pt x="1075875" y="524251"/>
                  </a:lnTo>
                  <a:lnTo>
                    <a:pt x="1133871" y="529198"/>
                  </a:lnTo>
                  <a:lnTo>
                    <a:pt x="1175604" y="526598"/>
                  </a:lnTo>
                  <a:lnTo>
                    <a:pt x="1211015" y="518845"/>
                  </a:lnTo>
                  <a:lnTo>
                    <a:pt x="1240654" y="506007"/>
                  </a:lnTo>
                  <a:lnTo>
                    <a:pt x="1260059" y="491817"/>
                  </a:lnTo>
                  <a:lnTo>
                    <a:pt x="1145598" y="491817"/>
                  </a:lnTo>
                  <a:lnTo>
                    <a:pt x="1126083" y="490523"/>
                  </a:lnTo>
                  <a:lnTo>
                    <a:pt x="1107118" y="486961"/>
                  </a:lnTo>
                  <a:lnTo>
                    <a:pt x="1090351" y="481613"/>
                  </a:lnTo>
                  <a:lnTo>
                    <a:pt x="1077433" y="474959"/>
                  </a:lnTo>
                  <a:lnTo>
                    <a:pt x="1073768" y="473493"/>
                  </a:lnTo>
                  <a:lnTo>
                    <a:pt x="1072302" y="470561"/>
                  </a:lnTo>
                  <a:lnTo>
                    <a:pt x="1071569" y="466896"/>
                  </a:lnTo>
                  <a:lnTo>
                    <a:pt x="1058376" y="389935"/>
                  </a:lnTo>
                  <a:close/>
                </a:path>
                <a:path w="2013585" h="629920">
                  <a:moveTo>
                    <a:pt x="1203502" y="38114"/>
                  </a:moveTo>
                  <a:lnTo>
                    <a:pt x="1135520" y="47092"/>
                  </a:lnTo>
                  <a:lnTo>
                    <a:pt x="1084029" y="72563"/>
                  </a:lnTo>
                  <a:lnTo>
                    <a:pt x="1050313" y="114158"/>
                  </a:lnTo>
                  <a:lnTo>
                    <a:pt x="1036387" y="170047"/>
                  </a:lnTo>
                  <a:lnTo>
                    <a:pt x="1044610" y="212639"/>
                  </a:lnTo>
                  <a:lnTo>
                    <a:pt x="1067538" y="246366"/>
                  </a:lnTo>
                  <a:lnTo>
                    <a:pt x="1102560" y="273635"/>
                  </a:lnTo>
                  <a:lnTo>
                    <a:pt x="1147064" y="296849"/>
                  </a:lnTo>
                  <a:lnTo>
                    <a:pt x="1193550" y="318632"/>
                  </a:lnTo>
                  <a:lnTo>
                    <a:pt x="1226499" y="339178"/>
                  </a:lnTo>
                  <a:lnTo>
                    <a:pt x="1246117" y="365496"/>
                  </a:lnTo>
                  <a:lnTo>
                    <a:pt x="1252611" y="404595"/>
                  </a:lnTo>
                  <a:lnTo>
                    <a:pt x="1251316" y="421178"/>
                  </a:lnTo>
                  <a:lnTo>
                    <a:pt x="1229156" y="463231"/>
                  </a:lnTo>
                  <a:lnTo>
                    <a:pt x="1193974" y="484121"/>
                  </a:lnTo>
                  <a:lnTo>
                    <a:pt x="1145598" y="491817"/>
                  </a:lnTo>
                  <a:lnTo>
                    <a:pt x="1260059" y="491817"/>
                  </a:lnTo>
                  <a:lnTo>
                    <a:pt x="1297413" y="443258"/>
                  </a:lnTo>
                  <a:lnTo>
                    <a:pt x="1308316" y="386270"/>
                  </a:lnTo>
                  <a:lnTo>
                    <a:pt x="1300528" y="342167"/>
                  </a:lnTo>
                  <a:lnTo>
                    <a:pt x="1277898" y="307752"/>
                  </a:lnTo>
                  <a:lnTo>
                    <a:pt x="1241525" y="279796"/>
                  </a:lnTo>
                  <a:lnTo>
                    <a:pt x="1192508" y="255070"/>
                  </a:lnTo>
                  <a:lnTo>
                    <a:pt x="1144659" y="232944"/>
                  </a:lnTo>
                  <a:lnTo>
                    <a:pt x="1113714" y="213291"/>
                  </a:lnTo>
                  <a:lnTo>
                    <a:pt x="1097062" y="190341"/>
                  </a:lnTo>
                  <a:lnTo>
                    <a:pt x="1092092" y="158319"/>
                  </a:lnTo>
                  <a:lnTo>
                    <a:pt x="1094279" y="139537"/>
                  </a:lnTo>
                  <a:lnTo>
                    <a:pt x="1119944" y="97483"/>
                  </a:lnTo>
                  <a:lnTo>
                    <a:pt x="1169729" y="76766"/>
                  </a:lnTo>
                  <a:lnTo>
                    <a:pt x="1188843" y="75495"/>
                  </a:lnTo>
                  <a:lnTo>
                    <a:pt x="1294991" y="75495"/>
                  </a:lnTo>
                  <a:lnTo>
                    <a:pt x="1292923" y="54239"/>
                  </a:lnTo>
                  <a:lnTo>
                    <a:pt x="1275859" y="47699"/>
                  </a:lnTo>
                  <a:lnTo>
                    <a:pt x="1253710" y="42603"/>
                  </a:lnTo>
                  <a:lnTo>
                    <a:pt x="1228812" y="39293"/>
                  </a:lnTo>
                  <a:lnTo>
                    <a:pt x="1203502" y="38114"/>
                  </a:lnTo>
                  <a:close/>
                </a:path>
                <a:path w="2013585" h="629920">
                  <a:moveTo>
                    <a:pt x="1294991" y="75495"/>
                  </a:moveTo>
                  <a:lnTo>
                    <a:pt x="1188843" y="75495"/>
                  </a:lnTo>
                  <a:lnTo>
                    <a:pt x="1205254" y="76445"/>
                  </a:lnTo>
                  <a:lnTo>
                    <a:pt x="1220085" y="79251"/>
                  </a:lnTo>
                  <a:lnTo>
                    <a:pt x="1260673" y="167848"/>
                  </a:lnTo>
                  <a:lnTo>
                    <a:pt x="1271106" y="166634"/>
                  </a:lnTo>
                  <a:lnTo>
                    <a:pt x="1291698" y="163931"/>
                  </a:lnTo>
                  <a:lnTo>
                    <a:pt x="1301719" y="162717"/>
                  </a:lnTo>
                  <a:lnTo>
                    <a:pt x="1299932" y="135872"/>
                  </a:lnTo>
                  <a:lnTo>
                    <a:pt x="1297871" y="108478"/>
                  </a:lnTo>
                  <a:lnTo>
                    <a:pt x="1295499" y="80717"/>
                  </a:lnTo>
                  <a:lnTo>
                    <a:pt x="1294991" y="75495"/>
                  </a:lnTo>
                  <a:close/>
                </a:path>
                <a:path w="2013585" h="629920">
                  <a:moveTo>
                    <a:pt x="1519398" y="44710"/>
                  </a:moveTo>
                  <a:lnTo>
                    <a:pt x="1368408" y="46176"/>
                  </a:lnTo>
                  <a:lnTo>
                    <a:pt x="1368293" y="54239"/>
                  </a:lnTo>
                  <a:lnTo>
                    <a:pt x="1367790" y="71429"/>
                  </a:lnTo>
                  <a:lnTo>
                    <a:pt x="1367675" y="79892"/>
                  </a:lnTo>
                  <a:lnTo>
                    <a:pt x="1422647" y="82091"/>
                  </a:lnTo>
                  <a:lnTo>
                    <a:pt x="1421914" y="485220"/>
                  </a:lnTo>
                  <a:lnTo>
                    <a:pt x="1421181" y="486686"/>
                  </a:lnTo>
                  <a:lnTo>
                    <a:pt x="1418982" y="486686"/>
                  </a:lnTo>
                  <a:lnTo>
                    <a:pt x="1368408" y="488152"/>
                  </a:lnTo>
                  <a:lnTo>
                    <a:pt x="1367984" y="496627"/>
                  </a:lnTo>
                  <a:lnTo>
                    <a:pt x="1367767" y="505377"/>
                  </a:lnTo>
                  <a:lnTo>
                    <a:pt x="1367675" y="522601"/>
                  </a:lnTo>
                  <a:lnTo>
                    <a:pt x="1553014" y="521868"/>
                  </a:lnTo>
                  <a:lnTo>
                    <a:pt x="1591446" y="519589"/>
                  </a:lnTo>
                  <a:lnTo>
                    <a:pt x="1636397" y="510599"/>
                  </a:lnTo>
                  <a:lnTo>
                    <a:pt x="1675989" y="495699"/>
                  </a:lnTo>
                  <a:lnTo>
                    <a:pt x="1688620" y="488152"/>
                  </a:lnTo>
                  <a:lnTo>
                    <a:pt x="1536256" y="488152"/>
                  </a:lnTo>
                  <a:lnTo>
                    <a:pt x="1506526" y="486812"/>
                  </a:lnTo>
                  <a:lnTo>
                    <a:pt x="1489713" y="482380"/>
                  </a:lnTo>
                  <a:lnTo>
                    <a:pt x="1482246" y="474237"/>
                  </a:lnTo>
                  <a:lnTo>
                    <a:pt x="1480551" y="461766"/>
                  </a:lnTo>
                  <a:lnTo>
                    <a:pt x="1482017" y="81358"/>
                  </a:lnTo>
                  <a:lnTo>
                    <a:pt x="1489198" y="79973"/>
                  </a:lnTo>
                  <a:lnTo>
                    <a:pt x="1499333" y="79068"/>
                  </a:lnTo>
                  <a:lnTo>
                    <a:pt x="1511805" y="78575"/>
                  </a:lnTo>
                  <a:lnTo>
                    <a:pt x="1525995" y="78426"/>
                  </a:lnTo>
                  <a:lnTo>
                    <a:pt x="1690219" y="78426"/>
                  </a:lnTo>
                  <a:lnTo>
                    <a:pt x="1666174" y="66355"/>
                  </a:lnTo>
                  <a:lnTo>
                    <a:pt x="1626884" y="54227"/>
                  </a:lnTo>
                  <a:lnTo>
                    <a:pt x="1579226" y="47069"/>
                  </a:lnTo>
                  <a:lnTo>
                    <a:pt x="1519398" y="44710"/>
                  </a:lnTo>
                  <a:close/>
                </a:path>
                <a:path w="2013585" h="629920">
                  <a:moveTo>
                    <a:pt x="1553014" y="521868"/>
                  </a:moveTo>
                  <a:lnTo>
                    <a:pt x="1453432" y="521868"/>
                  </a:lnTo>
                  <a:lnTo>
                    <a:pt x="1540654" y="522601"/>
                  </a:lnTo>
                  <a:lnTo>
                    <a:pt x="1553014" y="521868"/>
                  </a:lnTo>
                  <a:close/>
                </a:path>
                <a:path w="2013585" h="629920">
                  <a:moveTo>
                    <a:pt x="1690219" y="78426"/>
                  </a:moveTo>
                  <a:lnTo>
                    <a:pt x="1525995" y="78426"/>
                  </a:lnTo>
                  <a:lnTo>
                    <a:pt x="1573053" y="81507"/>
                  </a:lnTo>
                  <a:lnTo>
                    <a:pt x="1613309" y="90429"/>
                  </a:lnTo>
                  <a:lnTo>
                    <a:pt x="1674786" y="123870"/>
                  </a:lnTo>
                  <a:lnTo>
                    <a:pt x="1704574" y="155857"/>
                  </a:lnTo>
                  <a:lnTo>
                    <a:pt x="1725086" y="192310"/>
                  </a:lnTo>
                  <a:lnTo>
                    <a:pt x="1736939" y="236322"/>
                  </a:lnTo>
                  <a:lnTo>
                    <a:pt x="1740753" y="290985"/>
                  </a:lnTo>
                  <a:lnTo>
                    <a:pt x="1736550" y="335811"/>
                  </a:lnTo>
                  <a:lnTo>
                    <a:pt x="1724719" y="377475"/>
                  </a:lnTo>
                  <a:lnTo>
                    <a:pt x="1706430" y="413642"/>
                  </a:lnTo>
                  <a:lnTo>
                    <a:pt x="1655924" y="461250"/>
                  </a:lnTo>
                  <a:lnTo>
                    <a:pt x="1582559" y="484957"/>
                  </a:lnTo>
                  <a:lnTo>
                    <a:pt x="1536256" y="488152"/>
                  </a:lnTo>
                  <a:lnTo>
                    <a:pt x="1688620" y="488152"/>
                  </a:lnTo>
                  <a:lnTo>
                    <a:pt x="1743309" y="444532"/>
                  </a:lnTo>
                  <a:lnTo>
                    <a:pt x="1768916" y="407632"/>
                  </a:lnTo>
                  <a:lnTo>
                    <a:pt x="1787381" y="365349"/>
                  </a:lnTo>
                  <a:lnTo>
                    <a:pt x="1798563" y="318773"/>
                  </a:lnTo>
                  <a:lnTo>
                    <a:pt x="1802322" y="268997"/>
                  </a:lnTo>
                  <a:lnTo>
                    <a:pt x="1797566" y="222128"/>
                  </a:lnTo>
                  <a:lnTo>
                    <a:pt x="1783980" y="179024"/>
                  </a:lnTo>
                  <a:lnTo>
                    <a:pt x="1762583" y="140810"/>
                  </a:lnTo>
                  <a:lnTo>
                    <a:pt x="1734397" y="108613"/>
                  </a:lnTo>
                  <a:lnTo>
                    <a:pt x="1700440" y="83557"/>
                  </a:lnTo>
                  <a:lnTo>
                    <a:pt x="1690219" y="78426"/>
                  </a:lnTo>
                  <a:close/>
                </a:path>
                <a:path w="2013585" h="629920">
                  <a:moveTo>
                    <a:pt x="1850697" y="732"/>
                  </a:moveTo>
                  <a:lnTo>
                    <a:pt x="1845876" y="6470"/>
                  </a:lnTo>
                  <a:lnTo>
                    <a:pt x="1841260" y="12551"/>
                  </a:lnTo>
                  <a:lnTo>
                    <a:pt x="1832373" y="24920"/>
                  </a:lnTo>
                  <a:lnTo>
                    <a:pt x="1858362" y="48458"/>
                  </a:lnTo>
                  <a:lnTo>
                    <a:pt x="1883941" y="78151"/>
                  </a:lnTo>
                  <a:lnTo>
                    <a:pt x="1907802" y="113869"/>
                  </a:lnTo>
                  <a:lnTo>
                    <a:pt x="1928637" y="155486"/>
                  </a:lnTo>
                  <a:lnTo>
                    <a:pt x="1945138" y="202872"/>
                  </a:lnTo>
                  <a:lnTo>
                    <a:pt x="1955998" y="255899"/>
                  </a:lnTo>
                  <a:lnTo>
                    <a:pt x="1959908" y="314440"/>
                  </a:lnTo>
                  <a:lnTo>
                    <a:pt x="1955722" y="376906"/>
                  </a:lnTo>
                  <a:lnTo>
                    <a:pt x="1944189" y="431475"/>
                  </a:lnTo>
                  <a:lnTo>
                    <a:pt x="1926848" y="478684"/>
                  </a:lnTo>
                  <a:lnTo>
                    <a:pt x="1905238" y="519071"/>
                  </a:lnTo>
                  <a:lnTo>
                    <a:pt x="1880896" y="553176"/>
                  </a:lnTo>
                  <a:lnTo>
                    <a:pt x="1855362" y="581538"/>
                  </a:lnTo>
                  <a:lnTo>
                    <a:pt x="1830174" y="604693"/>
                  </a:lnTo>
                  <a:lnTo>
                    <a:pt x="1835145" y="610843"/>
                  </a:lnTo>
                  <a:lnTo>
                    <a:pt x="1840252" y="617062"/>
                  </a:lnTo>
                  <a:lnTo>
                    <a:pt x="1845635" y="623143"/>
                  </a:lnTo>
                  <a:lnTo>
                    <a:pt x="1851430" y="628881"/>
                  </a:lnTo>
                  <a:lnTo>
                    <a:pt x="1879434" y="605894"/>
                  </a:lnTo>
                  <a:lnTo>
                    <a:pt x="1907662" y="578982"/>
                  </a:lnTo>
                  <a:lnTo>
                    <a:pt x="1934893" y="547724"/>
                  </a:lnTo>
                  <a:lnTo>
                    <a:pt x="1959908" y="511699"/>
                  </a:lnTo>
                  <a:lnTo>
                    <a:pt x="1981488" y="470485"/>
                  </a:lnTo>
                  <a:lnTo>
                    <a:pt x="1998412" y="423663"/>
                  </a:lnTo>
                  <a:lnTo>
                    <a:pt x="2009461" y="370811"/>
                  </a:lnTo>
                  <a:lnTo>
                    <a:pt x="2013415" y="311508"/>
                  </a:lnTo>
                  <a:lnTo>
                    <a:pt x="2009730" y="258081"/>
                  </a:lnTo>
                  <a:lnTo>
                    <a:pt x="1999328" y="208012"/>
                  </a:lnTo>
                  <a:lnTo>
                    <a:pt x="1983189" y="161705"/>
                  </a:lnTo>
                  <a:lnTo>
                    <a:pt x="1962291" y="119564"/>
                  </a:lnTo>
                  <a:lnTo>
                    <a:pt x="1937613" y="81992"/>
                  </a:lnTo>
                  <a:lnTo>
                    <a:pt x="1910136" y="49394"/>
                  </a:lnTo>
                  <a:lnTo>
                    <a:pt x="1880837" y="22173"/>
                  </a:lnTo>
                  <a:lnTo>
                    <a:pt x="1850697" y="732"/>
                  </a:lnTo>
                  <a:close/>
                </a:path>
              </a:pathLst>
            </a:custGeom>
            <a:solidFill>
              <a:srgbClr val="122145"/>
            </a:solidFill>
          </p:spPr>
          <p:txBody>
            <a:bodyPr wrap="square" lIns="0" tIns="0" rIns="0" bIns="0" rtlCol="0"/>
            <a:lstStyle/>
            <a:p>
              <a:endParaRPr/>
            </a:p>
          </p:txBody>
        </p:sp>
        <p:pic>
          <p:nvPicPr>
            <p:cNvPr id="8" name="object 8"/>
            <p:cNvPicPr/>
            <p:nvPr/>
          </p:nvPicPr>
          <p:blipFill>
            <a:blip r:embed="rId4" cstate="print"/>
            <a:stretch>
              <a:fillRect/>
            </a:stretch>
          </p:blipFill>
          <p:spPr>
            <a:xfrm>
              <a:off x="981226" y="7662586"/>
              <a:ext cx="9626565" cy="679455"/>
            </a:xfrm>
            <a:prstGeom prst="rect">
              <a:avLst/>
            </a:prstGeom>
          </p:spPr>
        </p:pic>
      </p:grpSp>
      <p:pic>
        <p:nvPicPr>
          <p:cNvPr id="9" name="object 9"/>
          <p:cNvPicPr/>
          <p:nvPr/>
        </p:nvPicPr>
        <p:blipFill>
          <a:blip r:embed="rId5" cstate="print"/>
          <a:stretch>
            <a:fillRect/>
          </a:stretch>
        </p:blipFill>
        <p:spPr>
          <a:xfrm>
            <a:off x="981226" y="6609529"/>
            <a:ext cx="3827475" cy="657466"/>
          </a:xfrm>
          <a:prstGeom prst="rect">
            <a:avLst/>
          </a:prstGeom>
        </p:spPr>
      </p:pic>
      <p:sp>
        <p:nvSpPr>
          <p:cNvPr id="10" name="object 10"/>
          <p:cNvSpPr/>
          <p:nvPr/>
        </p:nvSpPr>
        <p:spPr>
          <a:xfrm>
            <a:off x="981226" y="5484642"/>
            <a:ext cx="2890520" cy="522605"/>
          </a:xfrm>
          <a:custGeom>
            <a:avLst/>
            <a:gdLst/>
            <a:ahLst/>
            <a:cxnLst/>
            <a:rect l="l" t="t" r="r" b="b"/>
            <a:pathLst>
              <a:path w="2890520" h="522604">
                <a:moveTo>
                  <a:pt x="75495" y="247008"/>
                </a:moveTo>
                <a:lnTo>
                  <a:pt x="43909" y="253616"/>
                </a:lnTo>
                <a:lnTo>
                  <a:pt x="20156" y="271287"/>
                </a:lnTo>
                <a:lnTo>
                  <a:pt x="5199" y="296792"/>
                </a:lnTo>
                <a:lnTo>
                  <a:pt x="0" y="326901"/>
                </a:lnTo>
                <a:lnTo>
                  <a:pt x="5405" y="355784"/>
                </a:lnTo>
                <a:lnTo>
                  <a:pt x="20706" y="379307"/>
                </a:lnTo>
                <a:lnTo>
                  <a:pt x="44527" y="395135"/>
                </a:lnTo>
                <a:lnTo>
                  <a:pt x="75495" y="400930"/>
                </a:lnTo>
                <a:lnTo>
                  <a:pt x="104458" y="394780"/>
                </a:lnTo>
                <a:lnTo>
                  <a:pt x="127443" y="378116"/>
                </a:lnTo>
                <a:lnTo>
                  <a:pt x="142595" y="353619"/>
                </a:lnTo>
                <a:lnTo>
                  <a:pt x="148058" y="323969"/>
                </a:lnTo>
                <a:lnTo>
                  <a:pt x="143832" y="297410"/>
                </a:lnTo>
                <a:lnTo>
                  <a:pt x="130742" y="272570"/>
                </a:lnTo>
                <a:lnTo>
                  <a:pt x="108169" y="254188"/>
                </a:lnTo>
                <a:lnTo>
                  <a:pt x="75495" y="247008"/>
                </a:lnTo>
                <a:close/>
              </a:path>
              <a:path w="2890520" h="522604">
                <a:moveTo>
                  <a:pt x="390658" y="381140"/>
                </a:moveTo>
                <a:lnTo>
                  <a:pt x="380522" y="382365"/>
                </a:lnTo>
                <a:lnTo>
                  <a:pt x="370043" y="383797"/>
                </a:lnTo>
                <a:lnTo>
                  <a:pt x="348879" y="387003"/>
                </a:lnTo>
                <a:lnTo>
                  <a:pt x="353368" y="444633"/>
                </a:lnTo>
                <a:lnTo>
                  <a:pt x="358407" y="502811"/>
                </a:lnTo>
                <a:lnTo>
                  <a:pt x="408157" y="515455"/>
                </a:lnTo>
                <a:lnTo>
                  <a:pt x="466153" y="520403"/>
                </a:lnTo>
                <a:lnTo>
                  <a:pt x="507886" y="517803"/>
                </a:lnTo>
                <a:lnTo>
                  <a:pt x="543297" y="510049"/>
                </a:lnTo>
                <a:lnTo>
                  <a:pt x="572936" y="497211"/>
                </a:lnTo>
                <a:lnTo>
                  <a:pt x="592341" y="483021"/>
                </a:lnTo>
                <a:lnTo>
                  <a:pt x="477880" y="483021"/>
                </a:lnTo>
                <a:lnTo>
                  <a:pt x="458365" y="481727"/>
                </a:lnTo>
                <a:lnTo>
                  <a:pt x="439400" y="478166"/>
                </a:lnTo>
                <a:lnTo>
                  <a:pt x="422633" y="472817"/>
                </a:lnTo>
                <a:lnTo>
                  <a:pt x="409715" y="466163"/>
                </a:lnTo>
                <a:lnTo>
                  <a:pt x="406050" y="464697"/>
                </a:lnTo>
                <a:lnTo>
                  <a:pt x="404584" y="461766"/>
                </a:lnTo>
                <a:lnTo>
                  <a:pt x="403851" y="458101"/>
                </a:lnTo>
                <a:lnTo>
                  <a:pt x="390658" y="381140"/>
                </a:lnTo>
                <a:close/>
              </a:path>
              <a:path w="2890520" h="522604">
                <a:moveTo>
                  <a:pt x="535784" y="29318"/>
                </a:moveTo>
                <a:lnTo>
                  <a:pt x="467802" y="38297"/>
                </a:lnTo>
                <a:lnTo>
                  <a:pt x="416311" y="63767"/>
                </a:lnTo>
                <a:lnTo>
                  <a:pt x="382595" y="105363"/>
                </a:lnTo>
                <a:lnTo>
                  <a:pt x="368669" y="161251"/>
                </a:lnTo>
                <a:lnTo>
                  <a:pt x="376892" y="203843"/>
                </a:lnTo>
                <a:lnTo>
                  <a:pt x="399820" y="237571"/>
                </a:lnTo>
                <a:lnTo>
                  <a:pt x="434842" y="264839"/>
                </a:lnTo>
                <a:lnTo>
                  <a:pt x="479346" y="288054"/>
                </a:lnTo>
                <a:lnTo>
                  <a:pt x="525832" y="309836"/>
                </a:lnTo>
                <a:lnTo>
                  <a:pt x="558781" y="330382"/>
                </a:lnTo>
                <a:lnTo>
                  <a:pt x="578399" y="356700"/>
                </a:lnTo>
                <a:lnTo>
                  <a:pt x="584893" y="395799"/>
                </a:lnTo>
                <a:lnTo>
                  <a:pt x="583599" y="412382"/>
                </a:lnTo>
                <a:lnTo>
                  <a:pt x="561438" y="454436"/>
                </a:lnTo>
                <a:lnTo>
                  <a:pt x="526256" y="475325"/>
                </a:lnTo>
                <a:lnTo>
                  <a:pt x="477880" y="483021"/>
                </a:lnTo>
                <a:lnTo>
                  <a:pt x="592341" y="483021"/>
                </a:lnTo>
                <a:lnTo>
                  <a:pt x="629695" y="434463"/>
                </a:lnTo>
                <a:lnTo>
                  <a:pt x="640598" y="377475"/>
                </a:lnTo>
                <a:lnTo>
                  <a:pt x="632810" y="333371"/>
                </a:lnTo>
                <a:lnTo>
                  <a:pt x="610180" y="298956"/>
                </a:lnTo>
                <a:lnTo>
                  <a:pt x="573807" y="271001"/>
                </a:lnTo>
                <a:lnTo>
                  <a:pt x="524790" y="246275"/>
                </a:lnTo>
                <a:lnTo>
                  <a:pt x="476941" y="224148"/>
                </a:lnTo>
                <a:lnTo>
                  <a:pt x="445996" y="204496"/>
                </a:lnTo>
                <a:lnTo>
                  <a:pt x="429344" y="181545"/>
                </a:lnTo>
                <a:lnTo>
                  <a:pt x="424374" y="149524"/>
                </a:lnTo>
                <a:lnTo>
                  <a:pt x="426561" y="130742"/>
                </a:lnTo>
                <a:lnTo>
                  <a:pt x="452227" y="88688"/>
                </a:lnTo>
                <a:lnTo>
                  <a:pt x="502011" y="67970"/>
                </a:lnTo>
                <a:lnTo>
                  <a:pt x="521125" y="66699"/>
                </a:lnTo>
                <a:lnTo>
                  <a:pt x="627273" y="66699"/>
                </a:lnTo>
                <a:lnTo>
                  <a:pt x="625206" y="45443"/>
                </a:lnTo>
                <a:lnTo>
                  <a:pt x="608141" y="38904"/>
                </a:lnTo>
                <a:lnTo>
                  <a:pt x="585992" y="33807"/>
                </a:lnTo>
                <a:lnTo>
                  <a:pt x="561094" y="30498"/>
                </a:lnTo>
                <a:lnTo>
                  <a:pt x="535784" y="29318"/>
                </a:lnTo>
                <a:close/>
              </a:path>
              <a:path w="2890520" h="522604">
                <a:moveTo>
                  <a:pt x="627273" y="66699"/>
                </a:moveTo>
                <a:lnTo>
                  <a:pt x="521125" y="66699"/>
                </a:lnTo>
                <a:lnTo>
                  <a:pt x="537536" y="67650"/>
                </a:lnTo>
                <a:lnTo>
                  <a:pt x="552367" y="70455"/>
                </a:lnTo>
                <a:lnTo>
                  <a:pt x="592955" y="159052"/>
                </a:lnTo>
                <a:lnTo>
                  <a:pt x="603389" y="157838"/>
                </a:lnTo>
                <a:lnTo>
                  <a:pt x="623980" y="155135"/>
                </a:lnTo>
                <a:lnTo>
                  <a:pt x="634001" y="153922"/>
                </a:lnTo>
                <a:lnTo>
                  <a:pt x="632215" y="127077"/>
                </a:lnTo>
                <a:lnTo>
                  <a:pt x="630153" y="99682"/>
                </a:lnTo>
                <a:lnTo>
                  <a:pt x="627781" y="71921"/>
                </a:lnTo>
                <a:lnTo>
                  <a:pt x="627273" y="66699"/>
                </a:lnTo>
                <a:close/>
              </a:path>
              <a:path w="2890520" h="522604">
                <a:moveTo>
                  <a:pt x="798164" y="243343"/>
                </a:moveTo>
                <a:lnTo>
                  <a:pt x="742459" y="243343"/>
                </a:lnTo>
                <a:lnTo>
                  <a:pt x="742344" y="261472"/>
                </a:lnTo>
                <a:lnTo>
                  <a:pt x="741840" y="308176"/>
                </a:lnTo>
                <a:lnTo>
                  <a:pt x="741726" y="328366"/>
                </a:lnTo>
                <a:lnTo>
                  <a:pt x="741187" y="348832"/>
                </a:lnTo>
                <a:lnTo>
                  <a:pt x="740718" y="378849"/>
                </a:lnTo>
                <a:lnTo>
                  <a:pt x="740386" y="412577"/>
                </a:lnTo>
                <a:lnTo>
                  <a:pt x="740260" y="444174"/>
                </a:lnTo>
                <a:lnTo>
                  <a:pt x="740683" y="459796"/>
                </a:lnTo>
                <a:lnTo>
                  <a:pt x="760783" y="500613"/>
                </a:lnTo>
                <a:lnTo>
                  <a:pt x="805001" y="519269"/>
                </a:lnTo>
                <a:lnTo>
                  <a:pt x="817954" y="519670"/>
                </a:lnTo>
                <a:lnTo>
                  <a:pt x="840275" y="518559"/>
                </a:lnTo>
                <a:lnTo>
                  <a:pt x="866238" y="515180"/>
                </a:lnTo>
                <a:lnTo>
                  <a:pt x="893712" y="509465"/>
                </a:lnTo>
                <a:lnTo>
                  <a:pt x="920568" y="501345"/>
                </a:lnTo>
                <a:lnTo>
                  <a:pt x="919457" y="493420"/>
                </a:lnTo>
                <a:lnTo>
                  <a:pt x="918278" y="485220"/>
                </a:lnTo>
                <a:lnTo>
                  <a:pt x="917571" y="480823"/>
                </a:lnTo>
                <a:lnTo>
                  <a:pt x="845073" y="480823"/>
                </a:lnTo>
                <a:lnTo>
                  <a:pt x="826806" y="478154"/>
                </a:lnTo>
                <a:lnTo>
                  <a:pt x="811632" y="469920"/>
                </a:lnTo>
                <a:lnTo>
                  <a:pt x="801267" y="455776"/>
                </a:lnTo>
                <a:lnTo>
                  <a:pt x="797431" y="435379"/>
                </a:lnTo>
                <a:lnTo>
                  <a:pt x="797522" y="378208"/>
                </a:lnTo>
                <a:lnTo>
                  <a:pt x="797764" y="348832"/>
                </a:lnTo>
                <a:lnTo>
                  <a:pt x="798114" y="328366"/>
                </a:lnTo>
                <a:lnTo>
                  <a:pt x="798164" y="243343"/>
                </a:lnTo>
                <a:close/>
              </a:path>
              <a:path w="2890520" h="522604">
                <a:moveTo>
                  <a:pt x="915438" y="469095"/>
                </a:moveTo>
                <a:lnTo>
                  <a:pt x="895991" y="473711"/>
                </a:lnTo>
                <a:lnTo>
                  <a:pt x="876957" y="477433"/>
                </a:lnTo>
                <a:lnTo>
                  <a:pt x="859572" y="479918"/>
                </a:lnTo>
                <a:lnTo>
                  <a:pt x="845073" y="480823"/>
                </a:lnTo>
                <a:lnTo>
                  <a:pt x="917571" y="480823"/>
                </a:lnTo>
                <a:lnTo>
                  <a:pt x="916961" y="477020"/>
                </a:lnTo>
                <a:lnTo>
                  <a:pt x="915438" y="469095"/>
                </a:lnTo>
                <a:close/>
              </a:path>
              <a:path w="2890520" h="522604">
                <a:moveTo>
                  <a:pt x="914705" y="205229"/>
                </a:moveTo>
                <a:lnTo>
                  <a:pt x="886211" y="205653"/>
                </a:lnTo>
                <a:lnTo>
                  <a:pt x="799630" y="205962"/>
                </a:lnTo>
                <a:lnTo>
                  <a:pt x="739527" y="205962"/>
                </a:lnTo>
                <a:lnTo>
                  <a:pt x="716622" y="206970"/>
                </a:lnTo>
                <a:lnTo>
                  <a:pt x="704688" y="207302"/>
                </a:lnTo>
                <a:lnTo>
                  <a:pt x="692617" y="207428"/>
                </a:lnTo>
                <a:lnTo>
                  <a:pt x="692193" y="216029"/>
                </a:lnTo>
                <a:lnTo>
                  <a:pt x="691976" y="225110"/>
                </a:lnTo>
                <a:lnTo>
                  <a:pt x="691884" y="243343"/>
                </a:lnTo>
                <a:lnTo>
                  <a:pt x="912506" y="243343"/>
                </a:lnTo>
                <a:lnTo>
                  <a:pt x="913880" y="225110"/>
                </a:lnTo>
                <a:lnTo>
                  <a:pt x="914464" y="215204"/>
                </a:lnTo>
                <a:lnTo>
                  <a:pt x="914705" y="205229"/>
                </a:lnTo>
                <a:close/>
              </a:path>
              <a:path w="2890520" h="522604">
                <a:moveTo>
                  <a:pt x="800363" y="108478"/>
                </a:moveTo>
                <a:lnTo>
                  <a:pt x="798897" y="108478"/>
                </a:lnTo>
                <a:lnTo>
                  <a:pt x="792518" y="110619"/>
                </a:lnTo>
                <a:lnTo>
                  <a:pt x="779198" y="116266"/>
                </a:lnTo>
                <a:lnTo>
                  <a:pt x="762718" y="124248"/>
                </a:lnTo>
                <a:lnTo>
                  <a:pt x="746856" y="133399"/>
                </a:lnTo>
                <a:lnTo>
                  <a:pt x="746204" y="150016"/>
                </a:lnTo>
                <a:lnTo>
                  <a:pt x="745482" y="167390"/>
                </a:lnTo>
                <a:lnTo>
                  <a:pt x="744898" y="184626"/>
                </a:lnTo>
                <a:lnTo>
                  <a:pt x="744657" y="200831"/>
                </a:lnTo>
                <a:lnTo>
                  <a:pt x="743924" y="203763"/>
                </a:lnTo>
                <a:lnTo>
                  <a:pt x="741726" y="205962"/>
                </a:lnTo>
                <a:lnTo>
                  <a:pt x="799630" y="205962"/>
                </a:lnTo>
                <a:lnTo>
                  <a:pt x="799756" y="181591"/>
                </a:lnTo>
                <a:lnTo>
                  <a:pt x="800088" y="156120"/>
                </a:lnTo>
                <a:lnTo>
                  <a:pt x="800557" y="131749"/>
                </a:lnTo>
                <a:lnTo>
                  <a:pt x="801096" y="110677"/>
                </a:lnTo>
                <a:lnTo>
                  <a:pt x="801096" y="109211"/>
                </a:lnTo>
                <a:lnTo>
                  <a:pt x="800363" y="108478"/>
                </a:lnTo>
                <a:close/>
              </a:path>
              <a:path w="2890520" h="522604">
                <a:moveTo>
                  <a:pt x="1018042" y="50574"/>
                </a:moveTo>
                <a:lnTo>
                  <a:pt x="1000497" y="53758"/>
                </a:lnTo>
                <a:lnTo>
                  <a:pt x="987624" y="62301"/>
                </a:lnTo>
                <a:lnTo>
                  <a:pt x="979699" y="74693"/>
                </a:lnTo>
                <a:lnTo>
                  <a:pt x="976996" y="89421"/>
                </a:lnTo>
                <a:lnTo>
                  <a:pt x="979871" y="104034"/>
                </a:lnTo>
                <a:lnTo>
                  <a:pt x="987899" y="116174"/>
                </a:lnTo>
                <a:lnTo>
                  <a:pt x="1000187" y="124466"/>
                </a:lnTo>
                <a:lnTo>
                  <a:pt x="1015843" y="127535"/>
                </a:lnTo>
                <a:lnTo>
                  <a:pt x="1031499" y="124660"/>
                </a:lnTo>
                <a:lnTo>
                  <a:pt x="1043787" y="116632"/>
                </a:lnTo>
                <a:lnTo>
                  <a:pt x="1051815" y="104344"/>
                </a:lnTo>
                <a:lnTo>
                  <a:pt x="1054690" y="88688"/>
                </a:lnTo>
                <a:lnTo>
                  <a:pt x="1053190" y="75930"/>
                </a:lnTo>
                <a:lnTo>
                  <a:pt x="1047085" y="63584"/>
                </a:lnTo>
                <a:lnTo>
                  <a:pt x="1035621" y="54262"/>
                </a:lnTo>
                <a:lnTo>
                  <a:pt x="1018042" y="50574"/>
                </a:lnTo>
                <a:close/>
              </a:path>
              <a:path w="2890520" h="522604">
                <a:moveTo>
                  <a:pt x="1050292" y="197899"/>
                </a:moveTo>
                <a:lnTo>
                  <a:pt x="1048826" y="197899"/>
                </a:lnTo>
                <a:lnTo>
                  <a:pt x="1033274" y="200247"/>
                </a:lnTo>
                <a:lnTo>
                  <a:pt x="966986" y="211814"/>
                </a:lnTo>
                <a:lnTo>
                  <a:pt x="937416" y="216223"/>
                </a:lnTo>
                <a:lnTo>
                  <a:pt x="937301" y="223713"/>
                </a:lnTo>
                <a:lnTo>
                  <a:pt x="936798" y="239518"/>
                </a:lnTo>
                <a:lnTo>
                  <a:pt x="936683" y="247008"/>
                </a:lnTo>
                <a:lnTo>
                  <a:pt x="993854" y="249207"/>
                </a:lnTo>
                <a:lnTo>
                  <a:pt x="993854" y="477891"/>
                </a:lnTo>
                <a:lnTo>
                  <a:pt x="992388" y="479357"/>
                </a:lnTo>
                <a:lnTo>
                  <a:pt x="990922" y="479357"/>
                </a:lnTo>
                <a:lnTo>
                  <a:pt x="941814" y="481556"/>
                </a:lnTo>
                <a:lnTo>
                  <a:pt x="941390" y="489378"/>
                </a:lnTo>
                <a:lnTo>
                  <a:pt x="941177" y="497223"/>
                </a:lnTo>
                <a:lnTo>
                  <a:pt x="941081" y="513806"/>
                </a:lnTo>
                <a:lnTo>
                  <a:pt x="1099401" y="513073"/>
                </a:lnTo>
                <a:lnTo>
                  <a:pt x="1099824" y="505251"/>
                </a:lnTo>
                <a:lnTo>
                  <a:pt x="1100037" y="497406"/>
                </a:lnTo>
                <a:lnTo>
                  <a:pt x="1100134" y="480823"/>
                </a:lnTo>
                <a:lnTo>
                  <a:pt x="1048826" y="479357"/>
                </a:lnTo>
                <a:lnTo>
                  <a:pt x="1048979" y="428008"/>
                </a:lnTo>
                <a:lnTo>
                  <a:pt x="1049342" y="370609"/>
                </a:lnTo>
                <a:lnTo>
                  <a:pt x="1049776" y="310957"/>
                </a:lnTo>
                <a:lnTo>
                  <a:pt x="1050140" y="252854"/>
                </a:lnTo>
                <a:lnTo>
                  <a:pt x="1050292" y="197899"/>
                </a:lnTo>
                <a:close/>
              </a:path>
              <a:path w="2890520" h="522604">
                <a:moveTo>
                  <a:pt x="1222538" y="0"/>
                </a:moveTo>
                <a:lnTo>
                  <a:pt x="1221072" y="0"/>
                </a:lnTo>
                <a:lnTo>
                  <a:pt x="1205279" y="2221"/>
                </a:lnTo>
                <a:lnTo>
                  <a:pt x="1137686" y="12987"/>
                </a:lnTo>
                <a:lnTo>
                  <a:pt x="1107463" y="16858"/>
                </a:lnTo>
                <a:lnTo>
                  <a:pt x="1107039" y="24668"/>
                </a:lnTo>
                <a:lnTo>
                  <a:pt x="1106822" y="32616"/>
                </a:lnTo>
                <a:lnTo>
                  <a:pt x="1106730" y="48375"/>
                </a:lnTo>
                <a:lnTo>
                  <a:pt x="1165367" y="49841"/>
                </a:lnTo>
                <a:lnTo>
                  <a:pt x="1165276" y="262858"/>
                </a:lnTo>
                <a:lnTo>
                  <a:pt x="1165184" y="320494"/>
                </a:lnTo>
                <a:lnTo>
                  <a:pt x="1165050" y="375694"/>
                </a:lnTo>
                <a:lnTo>
                  <a:pt x="1164863" y="428970"/>
                </a:lnTo>
                <a:lnTo>
                  <a:pt x="1164634" y="476425"/>
                </a:lnTo>
                <a:lnTo>
                  <a:pt x="1164634" y="477891"/>
                </a:lnTo>
                <a:lnTo>
                  <a:pt x="1163901" y="479357"/>
                </a:lnTo>
                <a:lnTo>
                  <a:pt x="1162435" y="479357"/>
                </a:lnTo>
                <a:lnTo>
                  <a:pt x="1113327" y="481556"/>
                </a:lnTo>
                <a:lnTo>
                  <a:pt x="1112903" y="489481"/>
                </a:lnTo>
                <a:lnTo>
                  <a:pt x="1112705" y="496948"/>
                </a:lnTo>
                <a:lnTo>
                  <a:pt x="1112594" y="513806"/>
                </a:lnTo>
                <a:lnTo>
                  <a:pt x="1276777" y="513073"/>
                </a:lnTo>
                <a:lnTo>
                  <a:pt x="1277201" y="505148"/>
                </a:lnTo>
                <a:lnTo>
                  <a:pt x="1277399" y="497681"/>
                </a:lnTo>
                <a:lnTo>
                  <a:pt x="1277510" y="480823"/>
                </a:lnTo>
                <a:lnTo>
                  <a:pt x="1220339" y="479357"/>
                </a:lnTo>
                <a:lnTo>
                  <a:pt x="1220426" y="426319"/>
                </a:lnTo>
                <a:lnTo>
                  <a:pt x="1220638" y="373386"/>
                </a:lnTo>
                <a:lnTo>
                  <a:pt x="1220950" y="318582"/>
                </a:lnTo>
                <a:lnTo>
                  <a:pt x="1221332" y="262858"/>
                </a:lnTo>
                <a:lnTo>
                  <a:pt x="1222606" y="99753"/>
                </a:lnTo>
                <a:lnTo>
                  <a:pt x="1222974" y="49841"/>
                </a:lnTo>
                <a:lnTo>
                  <a:pt x="1223271" y="732"/>
                </a:lnTo>
                <a:lnTo>
                  <a:pt x="1222538" y="0"/>
                </a:lnTo>
                <a:close/>
              </a:path>
              <a:path w="2890520" h="522604">
                <a:moveTo>
                  <a:pt x="1556758" y="0"/>
                </a:moveTo>
                <a:lnTo>
                  <a:pt x="1556025" y="0"/>
                </a:lnTo>
                <a:lnTo>
                  <a:pt x="1540931" y="2347"/>
                </a:lnTo>
                <a:lnTo>
                  <a:pt x="1476659" y="13914"/>
                </a:lnTo>
                <a:lnTo>
                  <a:pt x="1447547" y="18324"/>
                </a:lnTo>
                <a:lnTo>
                  <a:pt x="1447123" y="25710"/>
                </a:lnTo>
                <a:lnTo>
                  <a:pt x="1446929" y="32616"/>
                </a:lnTo>
                <a:lnTo>
                  <a:pt x="1446814" y="49108"/>
                </a:lnTo>
                <a:lnTo>
                  <a:pt x="1500320" y="51307"/>
                </a:lnTo>
                <a:lnTo>
                  <a:pt x="1500283" y="185873"/>
                </a:lnTo>
                <a:lnTo>
                  <a:pt x="1500167" y="276326"/>
                </a:lnTo>
                <a:lnTo>
                  <a:pt x="1500053" y="324747"/>
                </a:lnTo>
                <a:lnTo>
                  <a:pt x="1499836" y="383430"/>
                </a:lnTo>
                <a:lnTo>
                  <a:pt x="1499587" y="430981"/>
                </a:lnTo>
                <a:lnTo>
                  <a:pt x="1497851" y="479265"/>
                </a:lnTo>
                <a:lnTo>
                  <a:pt x="1494457" y="516738"/>
                </a:lnTo>
                <a:lnTo>
                  <a:pt x="1503550" y="518891"/>
                </a:lnTo>
                <a:lnTo>
                  <a:pt x="1512781" y="520769"/>
                </a:lnTo>
                <a:lnTo>
                  <a:pt x="1521462" y="522097"/>
                </a:lnTo>
                <a:lnTo>
                  <a:pt x="1528906" y="522601"/>
                </a:lnTo>
                <a:lnTo>
                  <a:pt x="1545764" y="497681"/>
                </a:lnTo>
                <a:lnTo>
                  <a:pt x="1713995" y="497681"/>
                </a:lnTo>
                <a:lnTo>
                  <a:pt x="1728784" y="485953"/>
                </a:lnTo>
                <a:lnTo>
                  <a:pt x="1629322" y="485953"/>
                </a:lnTo>
                <a:lnTo>
                  <a:pt x="1601675" y="482460"/>
                </a:lnTo>
                <a:lnTo>
                  <a:pt x="1578014" y="473401"/>
                </a:lnTo>
                <a:lnTo>
                  <a:pt x="1561500" y="460907"/>
                </a:lnTo>
                <a:lnTo>
                  <a:pt x="1555292" y="447106"/>
                </a:lnTo>
                <a:lnTo>
                  <a:pt x="1555407" y="405270"/>
                </a:lnTo>
                <a:lnTo>
                  <a:pt x="1555820" y="334230"/>
                </a:lnTo>
                <a:lnTo>
                  <a:pt x="1555930" y="311417"/>
                </a:lnTo>
                <a:lnTo>
                  <a:pt x="1580076" y="261358"/>
                </a:lnTo>
                <a:lnTo>
                  <a:pt x="1628176" y="244064"/>
                </a:lnTo>
                <a:lnTo>
                  <a:pt x="1650578" y="241877"/>
                </a:lnTo>
                <a:lnTo>
                  <a:pt x="1755975" y="241877"/>
                </a:lnTo>
                <a:lnTo>
                  <a:pt x="1755666" y="241327"/>
                </a:lnTo>
                <a:lnTo>
                  <a:pt x="1747598" y="234547"/>
                </a:lnTo>
                <a:lnTo>
                  <a:pt x="1558957" y="234547"/>
                </a:lnTo>
                <a:lnTo>
                  <a:pt x="1555292" y="233814"/>
                </a:lnTo>
                <a:lnTo>
                  <a:pt x="1556084" y="185873"/>
                </a:lnTo>
                <a:lnTo>
                  <a:pt x="1556700" y="137192"/>
                </a:lnTo>
                <a:lnTo>
                  <a:pt x="1557140" y="89321"/>
                </a:lnTo>
                <a:lnTo>
                  <a:pt x="1557491" y="732"/>
                </a:lnTo>
                <a:lnTo>
                  <a:pt x="1556758" y="0"/>
                </a:lnTo>
                <a:close/>
              </a:path>
              <a:path w="2890520" h="522604">
                <a:moveTo>
                  <a:pt x="1713995" y="497681"/>
                </a:moveTo>
                <a:lnTo>
                  <a:pt x="1545764" y="497681"/>
                </a:lnTo>
                <a:lnTo>
                  <a:pt x="1563034" y="506488"/>
                </a:lnTo>
                <a:lnTo>
                  <a:pt x="1582779" y="513714"/>
                </a:lnTo>
                <a:lnTo>
                  <a:pt x="1604722" y="518604"/>
                </a:lnTo>
                <a:lnTo>
                  <a:pt x="1628589" y="520403"/>
                </a:lnTo>
                <a:lnTo>
                  <a:pt x="1655869" y="518524"/>
                </a:lnTo>
                <a:lnTo>
                  <a:pt x="1679163" y="513623"/>
                </a:lnTo>
                <a:lnTo>
                  <a:pt x="1698060" y="506797"/>
                </a:lnTo>
                <a:lnTo>
                  <a:pt x="1712146" y="499147"/>
                </a:lnTo>
                <a:lnTo>
                  <a:pt x="1713995" y="497681"/>
                </a:lnTo>
                <a:close/>
              </a:path>
              <a:path w="2890520" h="522604">
                <a:moveTo>
                  <a:pt x="1395507" y="0"/>
                </a:moveTo>
                <a:lnTo>
                  <a:pt x="1394041" y="0"/>
                </a:lnTo>
                <a:lnTo>
                  <a:pt x="1378248" y="2221"/>
                </a:lnTo>
                <a:lnTo>
                  <a:pt x="1310655" y="12987"/>
                </a:lnTo>
                <a:lnTo>
                  <a:pt x="1280432" y="16858"/>
                </a:lnTo>
                <a:lnTo>
                  <a:pt x="1280008" y="24668"/>
                </a:lnTo>
                <a:lnTo>
                  <a:pt x="1279790" y="32616"/>
                </a:lnTo>
                <a:lnTo>
                  <a:pt x="1279699" y="48375"/>
                </a:lnTo>
                <a:lnTo>
                  <a:pt x="1338336" y="49841"/>
                </a:lnTo>
                <a:lnTo>
                  <a:pt x="1338279" y="214597"/>
                </a:lnTo>
                <a:lnTo>
                  <a:pt x="1338152" y="320494"/>
                </a:lnTo>
                <a:lnTo>
                  <a:pt x="1338026" y="373386"/>
                </a:lnTo>
                <a:lnTo>
                  <a:pt x="1337822" y="430981"/>
                </a:lnTo>
                <a:lnTo>
                  <a:pt x="1337603" y="477891"/>
                </a:lnTo>
                <a:lnTo>
                  <a:pt x="1336870" y="479357"/>
                </a:lnTo>
                <a:lnTo>
                  <a:pt x="1335404" y="479357"/>
                </a:lnTo>
                <a:lnTo>
                  <a:pt x="1286295" y="481556"/>
                </a:lnTo>
                <a:lnTo>
                  <a:pt x="1285872" y="489481"/>
                </a:lnTo>
                <a:lnTo>
                  <a:pt x="1285674" y="496948"/>
                </a:lnTo>
                <a:lnTo>
                  <a:pt x="1285562" y="513806"/>
                </a:lnTo>
                <a:lnTo>
                  <a:pt x="1449746" y="513073"/>
                </a:lnTo>
                <a:lnTo>
                  <a:pt x="1450170" y="505148"/>
                </a:lnTo>
                <a:lnTo>
                  <a:pt x="1450387" y="496948"/>
                </a:lnTo>
                <a:lnTo>
                  <a:pt x="1450479" y="480823"/>
                </a:lnTo>
                <a:lnTo>
                  <a:pt x="1393308" y="479357"/>
                </a:lnTo>
                <a:lnTo>
                  <a:pt x="1393432" y="416688"/>
                </a:lnTo>
                <a:lnTo>
                  <a:pt x="1393606" y="373386"/>
                </a:lnTo>
                <a:lnTo>
                  <a:pt x="1393967" y="311417"/>
                </a:lnTo>
                <a:lnTo>
                  <a:pt x="1395932" y="51307"/>
                </a:lnTo>
                <a:lnTo>
                  <a:pt x="1396240" y="732"/>
                </a:lnTo>
                <a:lnTo>
                  <a:pt x="1395507" y="0"/>
                </a:lnTo>
                <a:close/>
              </a:path>
              <a:path w="2890520" h="522604">
                <a:moveTo>
                  <a:pt x="1755975" y="241877"/>
                </a:moveTo>
                <a:lnTo>
                  <a:pt x="1650578" y="241877"/>
                </a:lnTo>
                <a:lnTo>
                  <a:pt x="1668317" y="244167"/>
                </a:lnTo>
                <a:lnTo>
                  <a:pt x="1684752" y="250856"/>
                </a:lnTo>
                <a:lnTo>
                  <a:pt x="1719109" y="293081"/>
                </a:lnTo>
                <a:lnTo>
                  <a:pt x="1727997" y="332913"/>
                </a:lnTo>
                <a:lnTo>
                  <a:pt x="1729004" y="359151"/>
                </a:lnTo>
                <a:lnTo>
                  <a:pt x="1726725" y="389569"/>
                </a:lnTo>
                <a:lnTo>
                  <a:pt x="1709524" y="439960"/>
                </a:lnTo>
                <a:lnTo>
                  <a:pt x="1681064" y="470802"/>
                </a:lnTo>
                <a:lnTo>
                  <a:pt x="1629322" y="485953"/>
                </a:lnTo>
                <a:lnTo>
                  <a:pt x="1728784" y="485953"/>
                </a:lnTo>
                <a:lnTo>
                  <a:pt x="1761827" y="446786"/>
                </a:lnTo>
                <a:lnTo>
                  <a:pt x="1779831" y="405866"/>
                </a:lnTo>
                <a:lnTo>
                  <a:pt x="1788214" y="360033"/>
                </a:lnTo>
                <a:lnTo>
                  <a:pt x="1789107" y="334230"/>
                </a:lnTo>
                <a:lnTo>
                  <a:pt x="1780255" y="285099"/>
                </a:lnTo>
                <a:lnTo>
                  <a:pt x="1755975" y="241877"/>
                </a:lnTo>
                <a:close/>
              </a:path>
              <a:path w="2890520" h="522604">
                <a:moveTo>
                  <a:pt x="1671100" y="197899"/>
                </a:moveTo>
                <a:lnTo>
                  <a:pt x="1651517" y="198884"/>
                </a:lnTo>
                <a:lnTo>
                  <a:pt x="1630421" y="203580"/>
                </a:lnTo>
                <a:lnTo>
                  <a:pt x="1601629" y="214597"/>
                </a:lnTo>
                <a:lnTo>
                  <a:pt x="1558957" y="234547"/>
                </a:lnTo>
                <a:lnTo>
                  <a:pt x="1747598" y="234547"/>
                </a:lnTo>
                <a:lnTo>
                  <a:pt x="1718296" y="209924"/>
                </a:lnTo>
                <a:lnTo>
                  <a:pt x="1671100" y="197899"/>
                </a:lnTo>
                <a:close/>
              </a:path>
              <a:path w="2890520" h="522604">
                <a:moveTo>
                  <a:pt x="1901983" y="50574"/>
                </a:moveTo>
                <a:lnTo>
                  <a:pt x="1884438" y="53758"/>
                </a:lnTo>
                <a:lnTo>
                  <a:pt x="1871566" y="62301"/>
                </a:lnTo>
                <a:lnTo>
                  <a:pt x="1863640" y="74693"/>
                </a:lnTo>
                <a:lnTo>
                  <a:pt x="1860938" y="89421"/>
                </a:lnTo>
                <a:lnTo>
                  <a:pt x="1863812" y="104034"/>
                </a:lnTo>
                <a:lnTo>
                  <a:pt x="1871840" y="116174"/>
                </a:lnTo>
                <a:lnTo>
                  <a:pt x="1884129" y="124466"/>
                </a:lnTo>
                <a:lnTo>
                  <a:pt x="1899785" y="127535"/>
                </a:lnTo>
                <a:lnTo>
                  <a:pt x="1915440" y="124660"/>
                </a:lnTo>
                <a:lnTo>
                  <a:pt x="1927729" y="116632"/>
                </a:lnTo>
                <a:lnTo>
                  <a:pt x="1935757" y="104344"/>
                </a:lnTo>
                <a:lnTo>
                  <a:pt x="1938632" y="88688"/>
                </a:lnTo>
                <a:lnTo>
                  <a:pt x="1937131" y="75930"/>
                </a:lnTo>
                <a:lnTo>
                  <a:pt x="1931027" y="63584"/>
                </a:lnTo>
                <a:lnTo>
                  <a:pt x="1919563" y="54262"/>
                </a:lnTo>
                <a:lnTo>
                  <a:pt x="1901983" y="50574"/>
                </a:lnTo>
                <a:close/>
              </a:path>
              <a:path w="2890520" h="522604">
                <a:moveTo>
                  <a:pt x="1934234" y="197899"/>
                </a:moveTo>
                <a:lnTo>
                  <a:pt x="1932768" y="197899"/>
                </a:lnTo>
                <a:lnTo>
                  <a:pt x="1917215" y="200247"/>
                </a:lnTo>
                <a:lnTo>
                  <a:pt x="1850928" y="211814"/>
                </a:lnTo>
                <a:lnTo>
                  <a:pt x="1821358" y="216223"/>
                </a:lnTo>
                <a:lnTo>
                  <a:pt x="1821243" y="223713"/>
                </a:lnTo>
                <a:lnTo>
                  <a:pt x="1820739" y="239518"/>
                </a:lnTo>
                <a:lnTo>
                  <a:pt x="1820625" y="247008"/>
                </a:lnTo>
                <a:lnTo>
                  <a:pt x="1877796" y="249207"/>
                </a:lnTo>
                <a:lnTo>
                  <a:pt x="1877796" y="477891"/>
                </a:lnTo>
                <a:lnTo>
                  <a:pt x="1876330" y="479357"/>
                </a:lnTo>
                <a:lnTo>
                  <a:pt x="1874864" y="479357"/>
                </a:lnTo>
                <a:lnTo>
                  <a:pt x="1825755" y="481556"/>
                </a:lnTo>
                <a:lnTo>
                  <a:pt x="1825332" y="489378"/>
                </a:lnTo>
                <a:lnTo>
                  <a:pt x="1825119" y="497223"/>
                </a:lnTo>
                <a:lnTo>
                  <a:pt x="1825022" y="513806"/>
                </a:lnTo>
                <a:lnTo>
                  <a:pt x="1983342" y="513073"/>
                </a:lnTo>
                <a:lnTo>
                  <a:pt x="1983766" y="505251"/>
                </a:lnTo>
                <a:lnTo>
                  <a:pt x="1983979" y="497406"/>
                </a:lnTo>
                <a:lnTo>
                  <a:pt x="1984075" y="480823"/>
                </a:lnTo>
                <a:lnTo>
                  <a:pt x="1932768" y="479357"/>
                </a:lnTo>
                <a:lnTo>
                  <a:pt x="1932920" y="428008"/>
                </a:lnTo>
                <a:lnTo>
                  <a:pt x="1933284" y="370609"/>
                </a:lnTo>
                <a:lnTo>
                  <a:pt x="1933718" y="310957"/>
                </a:lnTo>
                <a:lnTo>
                  <a:pt x="1934081" y="252854"/>
                </a:lnTo>
                <a:lnTo>
                  <a:pt x="1934234" y="197899"/>
                </a:lnTo>
                <a:close/>
              </a:path>
              <a:path w="2890520" h="522604">
                <a:moveTo>
                  <a:pt x="2107202" y="197899"/>
                </a:moveTo>
                <a:lnTo>
                  <a:pt x="2106469" y="197899"/>
                </a:lnTo>
                <a:lnTo>
                  <a:pt x="2092702" y="200281"/>
                </a:lnTo>
                <a:lnTo>
                  <a:pt x="2032257" y="212123"/>
                </a:lnTo>
                <a:lnTo>
                  <a:pt x="2004588" y="216956"/>
                </a:lnTo>
                <a:lnTo>
                  <a:pt x="2004473" y="224332"/>
                </a:lnTo>
                <a:lnTo>
                  <a:pt x="2003969" y="239632"/>
                </a:lnTo>
                <a:lnTo>
                  <a:pt x="2003855" y="247008"/>
                </a:lnTo>
                <a:lnTo>
                  <a:pt x="2057361" y="247741"/>
                </a:lnTo>
                <a:lnTo>
                  <a:pt x="2057361" y="478624"/>
                </a:lnTo>
                <a:lnTo>
                  <a:pt x="2056628" y="480090"/>
                </a:lnTo>
                <a:lnTo>
                  <a:pt x="2055162" y="480090"/>
                </a:lnTo>
                <a:lnTo>
                  <a:pt x="2012650" y="482288"/>
                </a:lnTo>
                <a:lnTo>
                  <a:pt x="2012112" y="489790"/>
                </a:lnTo>
                <a:lnTo>
                  <a:pt x="2011642" y="497772"/>
                </a:lnTo>
                <a:lnTo>
                  <a:pt x="2011310" y="505892"/>
                </a:lnTo>
                <a:lnTo>
                  <a:pt x="2011184" y="513806"/>
                </a:lnTo>
                <a:lnTo>
                  <a:pt x="2180499" y="513073"/>
                </a:lnTo>
                <a:lnTo>
                  <a:pt x="2181346" y="505159"/>
                </a:lnTo>
                <a:lnTo>
                  <a:pt x="2181781" y="497039"/>
                </a:lnTo>
                <a:lnTo>
                  <a:pt x="2181927" y="489790"/>
                </a:lnTo>
                <a:lnTo>
                  <a:pt x="2181964" y="481556"/>
                </a:lnTo>
                <a:lnTo>
                  <a:pt x="2112333" y="479357"/>
                </a:lnTo>
                <a:lnTo>
                  <a:pt x="2112448" y="460815"/>
                </a:lnTo>
                <a:lnTo>
                  <a:pt x="2112952" y="420708"/>
                </a:lnTo>
                <a:lnTo>
                  <a:pt x="2113066" y="400930"/>
                </a:lnTo>
                <a:lnTo>
                  <a:pt x="2114188" y="382560"/>
                </a:lnTo>
                <a:lnTo>
                  <a:pt x="2125526" y="333497"/>
                </a:lnTo>
                <a:lnTo>
                  <a:pt x="2146274" y="298315"/>
                </a:lnTo>
                <a:lnTo>
                  <a:pt x="2110867" y="298315"/>
                </a:lnTo>
                <a:lnTo>
                  <a:pt x="2109894" y="269260"/>
                </a:lnTo>
                <a:lnTo>
                  <a:pt x="2108463" y="216956"/>
                </a:lnTo>
                <a:lnTo>
                  <a:pt x="2108000" y="202148"/>
                </a:lnTo>
                <a:lnTo>
                  <a:pt x="2107935" y="198632"/>
                </a:lnTo>
                <a:lnTo>
                  <a:pt x="2107202" y="197899"/>
                </a:lnTo>
                <a:close/>
              </a:path>
              <a:path w="2890520" h="522604">
                <a:moveTo>
                  <a:pt x="2212749" y="197899"/>
                </a:moveTo>
                <a:lnTo>
                  <a:pt x="2190176" y="202148"/>
                </a:lnTo>
                <a:lnTo>
                  <a:pt x="2167397" y="217598"/>
                </a:lnTo>
                <a:lnTo>
                  <a:pt x="2142556" y="248302"/>
                </a:lnTo>
                <a:lnTo>
                  <a:pt x="2113799" y="298315"/>
                </a:lnTo>
                <a:lnTo>
                  <a:pt x="2146274" y="298315"/>
                </a:lnTo>
                <a:lnTo>
                  <a:pt x="2151638" y="290069"/>
                </a:lnTo>
                <a:lnTo>
                  <a:pt x="2163148" y="275570"/>
                </a:lnTo>
                <a:lnTo>
                  <a:pt x="2198823" y="254337"/>
                </a:lnTo>
                <a:lnTo>
                  <a:pt x="2240518" y="254337"/>
                </a:lnTo>
                <a:lnTo>
                  <a:pt x="2243121" y="250798"/>
                </a:lnTo>
                <a:lnTo>
                  <a:pt x="2249763" y="236105"/>
                </a:lnTo>
                <a:lnTo>
                  <a:pt x="2254757" y="219900"/>
                </a:lnTo>
                <a:lnTo>
                  <a:pt x="2256727" y="205962"/>
                </a:lnTo>
                <a:lnTo>
                  <a:pt x="2247897" y="202847"/>
                </a:lnTo>
                <a:lnTo>
                  <a:pt x="2237211" y="200281"/>
                </a:lnTo>
                <a:lnTo>
                  <a:pt x="2225289" y="198541"/>
                </a:lnTo>
                <a:lnTo>
                  <a:pt x="2212749" y="197899"/>
                </a:lnTo>
                <a:close/>
              </a:path>
              <a:path w="2890520" h="522604">
                <a:moveTo>
                  <a:pt x="2240518" y="254337"/>
                </a:moveTo>
                <a:lnTo>
                  <a:pt x="2198823" y="254337"/>
                </a:lnTo>
                <a:lnTo>
                  <a:pt x="2209302" y="255047"/>
                </a:lnTo>
                <a:lnTo>
                  <a:pt x="2219987" y="256719"/>
                </a:lnTo>
                <a:lnTo>
                  <a:pt x="2229435" y="258666"/>
                </a:lnTo>
                <a:lnTo>
                  <a:pt x="2236204" y="260201"/>
                </a:lnTo>
                <a:lnTo>
                  <a:pt x="2240518" y="254337"/>
                </a:lnTo>
                <a:close/>
              </a:path>
              <a:path w="2890520" h="522604">
                <a:moveTo>
                  <a:pt x="2388660" y="243343"/>
                </a:moveTo>
                <a:lnTo>
                  <a:pt x="2332955" y="243343"/>
                </a:lnTo>
                <a:lnTo>
                  <a:pt x="2332840" y="261472"/>
                </a:lnTo>
                <a:lnTo>
                  <a:pt x="2332336" y="308176"/>
                </a:lnTo>
                <a:lnTo>
                  <a:pt x="2332222" y="328366"/>
                </a:lnTo>
                <a:lnTo>
                  <a:pt x="2331683" y="348832"/>
                </a:lnTo>
                <a:lnTo>
                  <a:pt x="2331214" y="378849"/>
                </a:lnTo>
                <a:lnTo>
                  <a:pt x="2330882" y="412577"/>
                </a:lnTo>
                <a:lnTo>
                  <a:pt x="2330756" y="444174"/>
                </a:lnTo>
                <a:lnTo>
                  <a:pt x="2331180" y="459796"/>
                </a:lnTo>
                <a:lnTo>
                  <a:pt x="2351279" y="500613"/>
                </a:lnTo>
                <a:lnTo>
                  <a:pt x="2395497" y="519269"/>
                </a:lnTo>
                <a:lnTo>
                  <a:pt x="2408450" y="519670"/>
                </a:lnTo>
                <a:lnTo>
                  <a:pt x="2430771" y="518559"/>
                </a:lnTo>
                <a:lnTo>
                  <a:pt x="2456734" y="515180"/>
                </a:lnTo>
                <a:lnTo>
                  <a:pt x="2484208" y="509465"/>
                </a:lnTo>
                <a:lnTo>
                  <a:pt x="2511064" y="501345"/>
                </a:lnTo>
                <a:lnTo>
                  <a:pt x="2509954" y="493420"/>
                </a:lnTo>
                <a:lnTo>
                  <a:pt x="2508774" y="485220"/>
                </a:lnTo>
                <a:lnTo>
                  <a:pt x="2508068" y="480823"/>
                </a:lnTo>
                <a:lnTo>
                  <a:pt x="2435569" y="480823"/>
                </a:lnTo>
                <a:lnTo>
                  <a:pt x="2417303" y="478154"/>
                </a:lnTo>
                <a:lnTo>
                  <a:pt x="2402128" y="469920"/>
                </a:lnTo>
                <a:lnTo>
                  <a:pt x="2391763" y="455776"/>
                </a:lnTo>
                <a:lnTo>
                  <a:pt x="2387927" y="435379"/>
                </a:lnTo>
                <a:lnTo>
                  <a:pt x="2388018" y="378208"/>
                </a:lnTo>
                <a:lnTo>
                  <a:pt x="2388260" y="348832"/>
                </a:lnTo>
                <a:lnTo>
                  <a:pt x="2388610" y="328366"/>
                </a:lnTo>
                <a:lnTo>
                  <a:pt x="2388660" y="243343"/>
                </a:lnTo>
                <a:close/>
              </a:path>
              <a:path w="2890520" h="522604">
                <a:moveTo>
                  <a:pt x="2505934" y="469095"/>
                </a:moveTo>
                <a:lnTo>
                  <a:pt x="2486487" y="473711"/>
                </a:lnTo>
                <a:lnTo>
                  <a:pt x="2467453" y="477433"/>
                </a:lnTo>
                <a:lnTo>
                  <a:pt x="2450068" y="479918"/>
                </a:lnTo>
                <a:lnTo>
                  <a:pt x="2435569" y="480823"/>
                </a:lnTo>
                <a:lnTo>
                  <a:pt x="2508068" y="480823"/>
                </a:lnTo>
                <a:lnTo>
                  <a:pt x="2507457" y="477020"/>
                </a:lnTo>
                <a:lnTo>
                  <a:pt x="2505934" y="469095"/>
                </a:lnTo>
                <a:close/>
              </a:path>
              <a:path w="2890520" h="522604">
                <a:moveTo>
                  <a:pt x="2505201" y="205229"/>
                </a:moveTo>
                <a:lnTo>
                  <a:pt x="2476707" y="205653"/>
                </a:lnTo>
                <a:lnTo>
                  <a:pt x="2390126" y="205962"/>
                </a:lnTo>
                <a:lnTo>
                  <a:pt x="2330023" y="205962"/>
                </a:lnTo>
                <a:lnTo>
                  <a:pt x="2307118" y="206970"/>
                </a:lnTo>
                <a:lnTo>
                  <a:pt x="2295184" y="207302"/>
                </a:lnTo>
                <a:lnTo>
                  <a:pt x="2283113" y="207428"/>
                </a:lnTo>
                <a:lnTo>
                  <a:pt x="2282689" y="216029"/>
                </a:lnTo>
                <a:lnTo>
                  <a:pt x="2282472" y="225110"/>
                </a:lnTo>
                <a:lnTo>
                  <a:pt x="2282380" y="243343"/>
                </a:lnTo>
                <a:lnTo>
                  <a:pt x="2503002" y="243343"/>
                </a:lnTo>
                <a:lnTo>
                  <a:pt x="2504376" y="225110"/>
                </a:lnTo>
                <a:lnTo>
                  <a:pt x="2504960" y="215204"/>
                </a:lnTo>
                <a:lnTo>
                  <a:pt x="2505201" y="205229"/>
                </a:lnTo>
                <a:close/>
              </a:path>
              <a:path w="2890520" h="522604">
                <a:moveTo>
                  <a:pt x="2390859" y="108478"/>
                </a:moveTo>
                <a:lnTo>
                  <a:pt x="2389393" y="108478"/>
                </a:lnTo>
                <a:lnTo>
                  <a:pt x="2383014" y="110619"/>
                </a:lnTo>
                <a:lnTo>
                  <a:pt x="2369694" y="116266"/>
                </a:lnTo>
                <a:lnTo>
                  <a:pt x="2353214" y="124248"/>
                </a:lnTo>
                <a:lnTo>
                  <a:pt x="2337352" y="133399"/>
                </a:lnTo>
                <a:lnTo>
                  <a:pt x="2336700" y="150016"/>
                </a:lnTo>
                <a:lnTo>
                  <a:pt x="2335978" y="167390"/>
                </a:lnTo>
                <a:lnTo>
                  <a:pt x="2335394" y="184626"/>
                </a:lnTo>
                <a:lnTo>
                  <a:pt x="2335154" y="200831"/>
                </a:lnTo>
                <a:lnTo>
                  <a:pt x="2334421" y="203763"/>
                </a:lnTo>
                <a:lnTo>
                  <a:pt x="2332222" y="205962"/>
                </a:lnTo>
                <a:lnTo>
                  <a:pt x="2390126" y="205962"/>
                </a:lnTo>
                <a:lnTo>
                  <a:pt x="2390252" y="181591"/>
                </a:lnTo>
                <a:lnTo>
                  <a:pt x="2390584" y="156120"/>
                </a:lnTo>
                <a:lnTo>
                  <a:pt x="2391053" y="131749"/>
                </a:lnTo>
                <a:lnTo>
                  <a:pt x="2391592" y="110677"/>
                </a:lnTo>
                <a:lnTo>
                  <a:pt x="2391592" y="109211"/>
                </a:lnTo>
                <a:lnTo>
                  <a:pt x="2390859" y="108478"/>
                </a:lnTo>
                <a:close/>
              </a:path>
              <a:path w="2890520" h="522604">
                <a:moveTo>
                  <a:pt x="2629794" y="0"/>
                </a:moveTo>
                <a:lnTo>
                  <a:pt x="2628328" y="0"/>
                </a:lnTo>
                <a:lnTo>
                  <a:pt x="2612581" y="2221"/>
                </a:lnTo>
                <a:lnTo>
                  <a:pt x="2546179" y="12987"/>
                </a:lnTo>
                <a:lnTo>
                  <a:pt x="2517651" y="16858"/>
                </a:lnTo>
                <a:lnTo>
                  <a:pt x="2517124" y="24359"/>
                </a:lnTo>
                <a:lnTo>
                  <a:pt x="2516734" y="32341"/>
                </a:lnTo>
                <a:lnTo>
                  <a:pt x="2516620" y="40461"/>
                </a:lnTo>
                <a:lnTo>
                  <a:pt x="2516918" y="48375"/>
                </a:lnTo>
                <a:lnTo>
                  <a:pt x="2572623" y="49108"/>
                </a:lnTo>
                <a:lnTo>
                  <a:pt x="2572623" y="477891"/>
                </a:lnTo>
                <a:lnTo>
                  <a:pt x="2571157" y="479357"/>
                </a:lnTo>
                <a:lnTo>
                  <a:pt x="2569691" y="479357"/>
                </a:lnTo>
                <a:lnTo>
                  <a:pt x="2527912" y="481556"/>
                </a:lnTo>
                <a:lnTo>
                  <a:pt x="2527477" y="489790"/>
                </a:lnTo>
                <a:lnTo>
                  <a:pt x="2527271" y="497406"/>
                </a:lnTo>
                <a:lnTo>
                  <a:pt x="2527179" y="513806"/>
                </a:lnTo>
                <a:lnTo>
                  <a:pt x="2598276" y="513073"/>
                </a:lnTo>
                <a:lnTo>
                  <a:pt x="2683300" y="513073"/>
                </a:lnTo>
                <a:lnTo>
                  <a:pt x="2683415" y="505148"/>
                </a:lnTo>
                <a:lnTo>
                  <a:pt x="2683918" y="488748"/>
                </a:lnTo>
                <a:lnTo>
                  <a:pt x="2684033" y="480823"/>
                </a:lnTo>
                <a:lnTo>
                  <a:pt x="2627595" y="479357"/>
                </a:lnTo>
                <a:lnTo>
                  <a:pt x="2627721" y="433512"/>
                </a:lnTo>
                <a:lnTo>
                  <a:pt x="2628053" y="381964"/>
                </a:lnTo>
                <a:lnTo>
                  <a:pt x="2628523" y="330004"/>
                </a:lnTo>
                <a:lnTo>
                  <a:pt x="2629061" y="282923"/>
                </a:lnTo>
                <a:lnTo>
                  <a:pt x="2679269" y="254154"/>
                </a:lnTo>
                <a:lnTo>
                  <a:pt x="2729477" y="241877"/>
                </a:lnTo>
                <a:lnTo>
                  <a:pt x="2631260" y="241877"/>
                </a:lnTo>
                <a:lnTo>
                  <a:pt x="2628328" y="241144"/>
                </a:lnTo>
                <a:lnTo>
                  <a:pt x="2628838" y="191953"/>
                </a:lnTo>
                <a:lnTo>
                  <a:pt x="2629418" y="142094"/>
                </a:lnTo>
                <a:lnTo>
                  <a:pt x="2629964" y="93009"/>
                </a:lnTo>
                <a:lnTo>
                  <a:pt x="2630343" y="49108"/>
                </a:lnTo>
                <a:lnTo>
                  <a:pt x="2630527" y="732"/>
                </a:lnTo>
                <a:lnTo>
                  <a:pt x="2629794" y="0"/>
                </a:lnTo>
                <a:close/>
              </a:path>
              <a:path w="2890520" h="522604">
                <a:moveTo>
                  <a:pt x="2750732" y="197899"/>
                </a:moveTo>
                <a:lnTo>
                  <a:pt x="2731550" y="198896"/>
                </a:lnTo>
                <a:lnTo>
                  <a:pt x="2709961" y="204221"/>
                </a:lnTo>
                <a:lnTo>
                  <a:pt x="2678891" y="217380"/>
                </a:lnTo>
                <a:lnTo>
                  <a:pt x="2631260" y="241877"/>
                </a:lnTo>
                <a:lnTo>
                  <a:pt x="2729477" y="241877"/>
                </a:lnTo>
                <a:lnTo>
                  <a:pt x="2740505" y="242759"/>
                </a:lnTo>
                <a:lnTo>
                  <a:pt x="2775653" y="265332"/>
                </a:lnTo>
                <a:lnTo>
                  <a:pt x="2786373" y="317590"/>
                </a:lnTo>
                <a:lnTo>
                  <a:pt x="2786556" y="409359"/>
                </a:lnTo>
                <a:lnTo>
                  <a:pt x="2786338" y="444129"/>
                </a:lnTo>
                <a:lnTo>
                  <a:pt x="2785915" y="476425"/>
                </a:lnTo>
                <a:lnTo>
                  <a:pt x="2785915" y="477891"/>
                </a:lnTo>
                <a:lnTo>
                  <a:pt x="2785182" y="479357"/>
                </a:lnTo>
                <a:lnTo>
                  <a:pt x="2783716" y="479357"/>
                </a:lnTo>
                <a:lnTo>
                  <a:pt x="2740471" y="481556"/>
                </a:lnTo>
                <a:lnTo>
                  <a:pt x="2740047" y="489790"/>
                </a:lnTo>
                <a:lnTo>
                  <a:pt x="2739844" y="497406"/>
                </a:lnTo>
                <a:lnTo>
                  <a:pt x="2739738" y="513806"/>
                </a:lnTo>
                <a:lnTo>
                  <a:pt x="2889262" y="513073"/>
                </a:lnTo>
                <a:lnTo>
                  <a:pt x="2889377" y="505148"/>
                </a:lnTo>
                <a:lnTo>
                  <a:pt x="2889881" y="488748"/>
                </a:lnTo>
                <a:lnTo>
                  <a:pt x="2889995" y="480823"/>
                </a:lnTo>
                <a:lnTo>
                  <a:pt x="2841620" y="479357"/>
                </a:lnTo>
                <a:lnTo>
                  <a:pt x="2842182" y="433512"/>
                </a:lnTo>
                <a:lnTo>
                  <a:pt x="2842628" y="391584"/>
                </a:lnTo>
                <a:lnTo>
                  <a:pt x="2842960" y="347630"/>
                </a:lnTo>
                <a:lnTo>
                  <a:pt x="2843086" y="304912"/>
                </a:lnTo>
                <a:lnTo>
                  <a:pt x="2842616" y="289840"/>
                </a:lnTo>
                <a:lnTo>
                  <a:pt x="2832824" y="250672"/>
                </a:lnTo>
                <a:lnTo>
                  <a:pt x="2799474" y="214116"/>
                </a:lnTo>
                <a:lnTo>
                  <a:pt x="2776753" y="202331"/>
                </a:lnTo>
                <a:lnTo>
                  <a:pt x="2750732" y="197899"/>
                </a:lnTo>
                <a:close/>
              </a:path>
            </a:pathLst>
          </a:custGeom>
          <a:solidFill>
            <a:srgbClr val="122145"/>
          </a:solidFill>
        </p:spPr>
        <p:txBody>
          <a:bodyPr wrap="square" lIns="0" tIns="0" rIns="0" bIns="0" rtlCol="0"/>
          <a:lstStyle/>
          <a:p>
            <a:endParaRPr/>
          </a:p>
        </p:txBody>
      </p:sp>
      <p:pic>
        <p:nvPicPr>
          <p:cNvPr id="11" name="object 11"/>
          <p:cNvPicPr/>
          <p:nvPr/>
        </p:nvPicPr>
        <p:blipFill>
          <a:blip r:embed="rId6" cstate="print"/>
          <a:stretch>
            <a:fillRect/>
          </a:stretch>
        </p:blipFill>
        <p:spPr>
          <a:xfrm>
            <a:off x="981226" y="4432318"/>
            <a:ext cx="3678641" cy="656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4934" y="1033498"/>
            <a:ext cx="6951980" cy="741680"/>
          </a:xfrm>
          <a:custGeom>
            <a:avLst/>
            <a:gdLst/>
            <a:ahLst/>
            <a:cxnLst/>
            <a:rect l="l" t="t" r="r" b="b"/>
            <a:pathLst>
              <a:path w="6951980" h="741680">
                <a:moveTo>
                  <a:pt x="157063" y="9423"/>
                </a:moveTo>
                <a:lnTo>
                  <a:pt x="0" y="9423"/>
                </a:lnTo>
                <a:lnTo>
                  <a:pt x="165439" y="731914"/>
                </a:lnTo>
                <a:lnTo>
                  <a:pt x="304702" y="731914"/>
                </a:lnTo>
                <a:lnTo>
                  <a:pt x="380657" y="484801"/>
                </a:lnTo>
                <a:lnTo>
                  <a:pt x="253395" y="484801"/>
                </a:lnTo>
                <a:lnTo>
                  <a:pt x="157063" y="9423"/>
                </a:lnTo>
                <a:close/>
              </a:path>
              <a:path w="6951980" h="741680">
                <a:moveTo>
                  <a:pt x="588999" y="234547"/>
                </a:moveTo>
                <a:lnTo>
                  <a:pt x="457577" y="234547"/>
                </a:lnTo>
                <a:lnTo>
                  <a:pt x="610452" y="731914"/>
                </a:lnTo>
                <a:lnTo>
                  <a:pt x="750762" y="731914"/>
                </a:lnTo>
                <a:lnTo>
                  <a:pt x="806982" y="487943"/>
                </a:lnTo>
                <a:lnTo>
                  <a:pt x="663854" y="487943"/>
                </a:lnTo>
                <a:lnTo>
                  <a:pt x="588999" y="234547"/>
                </a:lnTo>
                <a:close/>
              </a:path>
              <a:path w="6951980" h="741680">
                <a:moveTo>
                  <a:pt x="917249" y="9423"/>
                </a:moveTo>
                <a:lnTo>
                  <a:pt x="759139" y="9423"/>
                </a:lnTo>
                <a:lnTo>
                  <a:pt x="663854" y="487943"/>
                </a:lnTo>
                <a:lnTo>
                  <a:pt x="806982" y="487943"/>
                </a:lnTo>
                <a:lnTo>
                  <a:pt x="917249" y="9423"/>
                </a:lnTo>
                <a:close/>
              </a:path>
              <a:path w="6951980" h="741680">
                <a:moveTo>
                  <a:pt x="522497" y="9423"/>
                </a:moveTo>
                <a:lnTo>
                  <a:pt x="390564" y="9423"/>
                </a:lnTo>
                <a:lnTo>
                  <a:pt x="253395" y="484801"/>
                </a:lnTo>
                <a:lnTo>
                  <a:pt x="380657" y="484801"/>
                </a:lnTo>
                <a:lnTo>
                  <a:pt x="457577" y="234547"/>
                </a:lnTo>
                <a:lnTo>
                  <a:pt x="588999" y="234547"/>
                </a:lnTo>
                <a:lnTo>
                  <a:pt x="522497" y="9423"/>
                </a:lnTo>
                <a:close/>
              </a:path>
              <a:path w="6951980" h="741680">
                <a:moveTo>
                  <a:pt x="1130845" y="9423"/>
                </a:moveTo>
                <a:lnTo>
                  <a:pt x="984252" y="9423"/>
                </a:lnTo>
                <a:lnTo>
                  <a:pt x="984252" y="731914"/>
                </a:lnTo>
                <a:lnTo>
                  <a:pt x="1130845" y="731914"/>
                </a:lnTo>
                <a:lnTo>
                  <a:pt x="1130845" y="419882"/>
                </a:lnTo>
                <a:lnTo>
                  <a:pt x="1527691" y="419882"/>
                </a:lnTo>
                <a:lnTo>
                  <a:pt x="1527691" y="296326"/>
                </a:lnTo>
                <a:lnTo>
                  <a:pt x="1130845" y="296326"/>
                </a:lnTo>
                <a:lnTo>
                  <a:pt x="1130845" y="9423"/>
                </a:lnTo>
                <a:close/>
              </a:path>
              <a:path w="6951980" h="741680">
                <a:moveTo>
                  <a:pt x="1527691" y="419882"/>
                </a:moveTo>
                <a:lnTo>
                  <a:pt x="1381099" y="419882"/>
                </a:lnTo>
                <a:lnTo>
                  <a:pt x="1381099" y="731914"/>
                </a:lnTo>
                <a:lnTo>
                  <a:pt x="1527691" y="731914"/>
                </a:lnTo>
                <a:lnTo>
                  <a:pt x="1527691" y="419882"/>
                </a:lnTo>
                <a:close/>
              </a:path>
              <a:path w="6951980" h="741680">
                <a:moveTo>
                  <a:pt x="1527691" y="9423"/>
                </a:moveTo>
                <a:lnTo>
                  <a:pt x="1381099" y="9423"/>
                </a:lnTo>
                <a:lnTo>
                  <a:pt x="1381099" y="296326"/>
                </a:lnTo>
                <a:lnTo>
                  <a:pt x="1527691" y="296326"/>
                </a:lnTo>
                <a:lnTo>
                  <a:pt x="1527691" y="9423"/>
                </a:lnTo>
                <a:close/>
              </a:path>
              <a:path w="6951980" h="741680">
                <a:moveTo>
                  <a:pt x="1976871" y="9423"/>
                </a:moveTo>
                <a:lnTo>
                  <a:pt x="1836561" y="9423"/>
                </a:lnTo>
                <a:lnTo>
                  <a:pt x="1585260" y="731914"/>
                </a:lnTo>
                <a:lnTo>
                  <a:pt x="1742323" y="731914"/>
                </a:lnTo>
                <a:lnTo>
                  <a:pt x="1786301" y="594746"/>
                </a:lnTo>
                <a:lnTo>
                  <a:pt x="2180462" y="594746"/>
                </a:lnTo>
                <a:lnTo>
                  <a:pt x="2137486" y="471189"/>
                </a:lnTo>
                <a:lnTo>
                  <a:pt x="1825043" y="471189"/>
                </a:lnTo>
                <a:lnTo>
                  <a:pt x="1906716" y="216747"/>
                </a:lnTo>
                <a:lnTo>
                  <a:pt x="2048984" y="216747"/>
                </a:lnTo>
                <a:lnTo>
                  <a:pt x="1976871" y="9423"/>
                </a:lnTo>
                <a:close/>
              </a:path>
              <a:path w="6951980" h="741680">
                <a:moveTo>
                  <a:pt x="2180462" y="594746"/>
                </a:moveTo>
                <a:lnTo>
                  <a:pt x="2028179" y="594746"/>
                </a:lnTo>
                <a:lnTo>
                  <a:pt x="2072156" y="731914"/>
                </a:lnTo>
                <a:lnTo>
                  <a:pt x="2228172" y="731914"/>
                </a:lnTo>
                <a:lnTo>
                  <a:pt x="2180462" y="594746"/>
                </a:lnTo>
                <a:close/>
              </a:path>
              <a:path w="6951980" h="741680">
                <a:moveTo>
                  <a:pt x="2529734" y="134027"/>
                </a:moveTo>
                <a:lnTo>
                  <a:pt x="2383142" y="134027"/>
                </a:lnTo>
                <a:lnTo>
                  <a:pt x="2383142" y="731914"/>
                </a:lnTo>
                <a:lnTo>
                  <a:pt x="2529734" y="731914"/>
                </a:lnTo>
                <a:lnTo>
                  <a:pt x="2529734" y="134027"/>
                </a:lnTo>
                <a:close/>
              </a:path>
              <a:path w="6951980" h="741680">
                <a:moveTo>
                  <a:pt x="2048984" y="216747"/>
                </a:moveTo>
                <a:lnTo>
                  <a:pt x="1906716" y="216747"/>
                </a:lnTo>
                <a:lnTo>
                  <a:pt x="1988389" y="471189"/>
                </a:lnTo>
                <a:lnTo>
                  <a:pt x="2137486" y="471189"/>
                </a:lnTo>
                <a:lnTo>
                  <a:pt x="2048984" y="216747"/>
                </a:lnTo>
                <a:close/>
              </a:path>
              <a:path w="6951980" h="741680">
                <a:moveTo>
                  <a:pt x="2728681" y="9423"/>
                </a:moveTo>
                <a:lnTo>
                  <a:pt x="2184195" y="9423"/>
                </a:lnTo>
                <a:lnTo>
                  <a:pt x="2184195" y="134027"/>
                </a:lnTo>
                <a:lnTo>
                  <a:pt x="2728681" y="134027"/>
                </a:lnTo>
                <a:lnTo>
                  <a:pt x="2728681" y="9423"/>
                </a:lnTo>
                <a:close/>
              </a:path>
              <a:path w="6951980" h="741680">
                <a:moveTo>
                  <a:pt x="3195672" y="9423"/>
                </a:moveTo>
                <a:lnTo>
                  <a:pt x="3049079" y="9423"/>
                </a:lnTo>
                <a:lnTo>
                  <a:pt x="3049079" y="731914"/>
                </a:lnTo>
                <a:lnTo>
                  <a:pt x="3195672" y="731914"/>
                </a:lnTo>
                <a:lnTo>
                  <a:pt x="3195672" y="9423"/>
                </a:lnTo>
                <a:close/>
              </a:path>
              <a:path w="6951980" h="741680">
                <a:moveTo>
                  <a:pt x="3415550" y="545533"/>
                </a:moveTo>
                <a:lnTo>
                  <a:pt x="3303511" y="623017"/>
                </a:lnTo>
                <a:lnTo>
                  <a:pt x="3337522" y="660867"/>
                </a:lnTo>
                <a:lnTo>
                  <a:pt x="3375954" y="690923"/>
                </a:lnTo>
                <a:lnTo>
                  <a:pt x="3419215" y="713590"/>
                </a:lnTo>
                <a:lnTo>
                  <a:pt x="3467710" y="729277"/>
                </a:lnTo>
                <a:lnTo>
                  <a:pt x="3521849" y="738391"/>
                </a:lnTo>
                <a:lnTo>
                  <a:pt x="3582037" y="741338"/>
                </a:lnTo>
                <a:lnTo>
                  <a:pt x="3641447" y="737148"/>
                </a:lnTo>
                <a:lnTo>
                  <a:pt x="3692538" y="725092"/>
                </a:lnTo>
                <a:lnTo>
                  <a:pt x="3735431" y="705944"/>
                </a:lnTo>
                <a:lnTo>
                  <a:pt x="3770251" y="680476"/>
                </a:lnTo>
                <a:lnTo>
                  <a:pt x="3797120" y="649462"/>
                </a:lnTo>
                <a:lnTo>
                  <a:pt x="3813975" y="617782"/>
                </a:lnTo>
                <a:lnTo>
                  <a:pt x="3572613" y="617782"/>
                </a:lnTo>
                <a:lnTo>
                  <a:pt x="3522157" y="613266"/>
                </a:lnTo>
                <a:lnTo>
                  <a:pt x="3480731" y="599719"/>
                </a:lnTo>
                <a:lnTo>
                  <a:pt x="3445981" y="577142"/>
                </a:lnTo>
                <a:lnTo>
                  <a:pt x="3415550" y="545533"/>
                </a:lnTo>
                <a:close/>
              </a:path>
              <a:path w="6951980" h="741680">
                <a:moveTo>
                  <a:pt x="3570519" y="0"/>
                </a:moveTo>
                <a:lnTo>
                  <a:pt x="3510598" y="4047"/>
                </a:lnTo>
                <a:lnTo>
                  <a:pt x="3459462" y="15689"/>
                </a:lnTo>
                <a:lnTo>
                  <a:pt x="3416867" y="34179"/>
                </a:lnTo>
                <a:lnTo>
                  <a:pt x="3382567" y="58767"/>
                </a:lnTo>
                <a:lnTo>
                  <a:pt x="3356316" y="88705"/>
                </a:lnTo>
                <a:lnTo>
                  <a:pt x="3337869" y="123245"/>
                </a:lnTo>
                <a:lnTo>
                  <a:pt x="3326981" y="161638"/>
                </a:lnTo>
                <a:lnTo>
                  <a:pt x="3323406" y="203135"/>
                </a:lnTo>
                <a:lnTo>
                  <a:pt x="3327765" y="251212"/>
                </a:lnTo>
                <a:lnTo>
                  <a:pt x="3340843" y="293374"/>
                </a:lnTo>
                <a:lnTo>
                  <a:pt x="3362640" y="329985"/>
                </a:lnTo>
                <a:lnTo>
                  <a:pt x="3393155" y="361413"/>
                </a:lnTo>
                <a:lnTo>
                  <a:pt x="3432389" y="388024"/>
                </a:lnTo>
                <a:lnTo>
                  <a:pt x="3480341" y="410183"/>
                </a:lnTo>
                <a:lnTo>
                  <a:pt x="3609556" y="451017"/>
                </a:lnTo>
                <a:lnTo>
                  <a:pt x="3654810" y="475247"/>
                </a:lnTo>
                <a:lnTo>
                  <a:pt x="3678075" y="503207"/>
                </a:lnTo>
                <a:lnTo>
                  <a:pt x="3684652" y="537156"/>
                </a:lnTo>
                <a:lnTo>
                  <a:pt x="3678925" y="568307"/>
                </a:lnTo>
                <a:lnTo>
                  <a:pt x="3660045" y="593960"/>
                </a:lnTo>
                <a:lnTo>
                  <a:pt x="3625458" y="611368"/>
                </a:lnTo>
                <a:lnTo>
                  <a:pt x="3572613" y="617782"/>
                </a:lnTo>
                <a:lnTo>
                  <a:pt x="3813975" y="617782"/>
                </a:lnTo>
                <a:lnTo>
                  <a:pt x="3816159" y="613675"/>
                </a:lnTo>
                <a:lnTo>
                  <a:pt x="3827493" y="573888"/>
                </a:lnTo>
                <a:lnTo>
                  <a:pt x="3831244" y="530873"/>
                </a:lnTo>
                <a:lnTo>
                  <a:pt x="3827034" y="480332"/>
                </a:lnTo>
                <a:lnTo>
                  <a:pt x="3814234" y="437594"/>
                </a:lnTo>
                <a:lnTo>
                  <a:pt x="3792587" y="401743"/>
                </a:lnTo>
                <a:lnTo>
                  <a:pt x="3761837" y="371862"/>
                </a:lnTo>
                <a:lnTo>
                  <a:pt x="3721727" y="347038"/>
                </a:lnTo>
                <a:lnTo>
                  <a:pt x="3672001" y="326352"/>
                </a:lnTo>
                <a:lnTo>
                  <a:pt x="3549512" y="290158"/>
                </a:lnTo>
                <a:lnTo>
                  <a:pt x="3505076" y="268185"/>
                </a:lnTo>
                <a:lnTo>
                  <a:pt x="3478702" y="240126"/>
                </a:lnTo>
                <a:lnTo>
                  <a:pt x="3469999" y="203135"/>
                </a:lnTo>
                <a:lnTo>
                  <a:pt x="3476592" y="169939"/>
                </a:lnTo>
                <a:lnTo>
                  <a:pt x="3496045" y="144890"/>
                </a:lnTo>
                <a:lnTo>
                  <a:pt x="3527867" y="129070"/>
                </a:lnTo>
                <a:lnTo>
                  <a:pt x="3571566" y="123556"/>
                </a:lnTo>
                <a:lnTo>
                  <a:pt x="3816585" y="123556"/>
                </a:lnTo>
                <a:lnTo>
                  <a:pt x="3823914" y="118321"/>
                </a:lnTo>
                <a:lnTo>
                  <a:pt x="3795328" y="81924"/>
                </a:lnTo>
                <a:lnTo>
                  <a:pt x="3761012" y="52276"/>
                </a:lnTo>
                <a:lnTo>
                  <a:pt x="3721169" y="29318"/>
                </a:lnTo>
                <a:lnTo>
                  <a:pt x="3676004" y="12991"/>
                </a:lnTo>
                <a:lnTo>
                  <a:pt x="3625719" y="3238"/>
                </a:lnTo>
                <a:lnTo>
                  <a:pt x="3570519" y="0"/>
                </a:lnTo>
                <a:close/>
              </a:path>
              <a:path w="6951980" h="741680">
                <a:moveTo>
                  <a:pt x="3816585" y="123556"/>
                </a:moveTo>
                <a:lnTo>
                  <a:pt x="3571566" y="123556"/>
                </a:lnTo>
                <a:lnTo>
                  <a:pt x="3620321" y="128088"/>
                </a:lnTo>
                <a:lnTo>
                  <a:pt x="3658474" y="141749"/>
                </a:lnTo>
                <a:lnTo>
                  <a:pt x="3688775" y="164638"/>
                </a:lnTo>
                <a:lnTo>
                  <a:pt x="3713970" y="196852"/>
                </a:lnTo>
                <a:lnTo>
                  <a:pt x="3816585" y="123556"/>
                </a:lnTo>
                <a:close/>
              </a:path>
              <a:path w="6951980" h="741680">
                <a:moveTo>
                  <a:pt x="4620738" y="9423"/>
                </a:moveTo>
                <a:lnTo>
                  <a:pt x="4170490" y="9423"/>
                </a:lnTo>
                <a:lnTo>
                  <a:pt x="4170490" y="731914"/>
                </a:lnTo>
                <a:lnTo>
                  <a:pt x="4317083" y="731914"/>
                </a:lnTo>
                <a:lnTo>
                  <a:pt x="4317083" y="436635"/>
                </a:lnTo>
                <a:lnTo>
                  <a:pt x="4589326" y="436635"/>
                </a:lnTo>
                <a:lnTo>
                  <a:pt x="4589326" y="313079"/>
                </a:lnTo>
                <a:lnTo>
                  <a:pt x="4317083" y="313079"/>
                </a:lnTo>
                <a:lnTo>
                  <a:pt x="4317083" y="134027"/>
                </a:lnTo>
                <a:lnTo>
                  <a:pt x="4620738" y="134027"/>
                </a:lnTo>
                <a:lnTo>
                  <a:pt x="4620738" y="9423"/>
                </a:lnTo>
                <a:close/>
              </a:path>
              <a:path w="6951980" h="741680">
                <a:moveTo>
                  <a:pt x="4997690" y="9423"/>
                </a:moveTo>
                <a:lnTo>
                  <a:pt x="4857380" y="9423"/>
                </a:lnTo>
                <a:lnTo>
                  <a:pt x="4606079" y="731914"/>
                </a:lnTo>
                <a:lnTo>
                  <a:pt x="4763142" y="731914"/>
                </a:lnTo>
                <a:lnTo>
                  <a:pt x="4807120" y="594746"/>
                </a:lnTo>
                <a:lnTo>
                  <a:pt x="5201281" y="594746"/>
                </a:lnTo>
                <a:lnTo>
                  <a:pt x="5158305" y="471189"/>
                </a:lnTo>
                <a:lnTo>
                  <a:pt x="4845862" y="471189"/>
                </a:lnTo>
                <a:lnTo>
                  <a:pt x="4927535" y="216747"/>
                </a:lnTo>
                <a:lnTo>
                  <a:pt x="5069803" y="216747"/>
                </a:lnTo>
                <a:lnTo>
                  <a:pt x="4997690" y="9423"/>
                </a:lnTo>
                <a:close/>
              </a:path>
              <a:path w="6951980" h="741680">
                <a:moveTo>
                  <a:pt x="5201281" y="594746"/>
                </a:moveTo>
                <a:lnTo>
                  <a:pt x="5048987" y="594746"/>
                </a:lnTo>
                <a:lnTo>
                  <a:pt x="5092975" y="731914"/>
                </a:lnTo>
                <a:lnTo>
                  <a:pt x="5248992" y="731914"/>
                </a:lnTo>
                <a:lnTo>
                  <a:pt x="5201281" y="594746"/>
                </a:lnTo>
                <a:close/>
              </a:path>
              <a:path w="6951980" h="741680">
                <a:moveTo>
                  <a:pt x="5069803" y="216747"/>
                </a:moveTo>
                <a:lnTo>
                  <a:pt x="4927535" y="216747"/>
                </a:lnTo>
                <a:lnTo>
                  <a:pt x="5009208" y="471189"/>
                </a:lnTo>
                <a:lnTo>
                  <a:pt x="5158305" y="471189"/>
                </a:lnTo>
                <a:lnTo>
                  <a:pt x="5069803" y="216747"/>
                </a:lnTo>
                <a:close/>
              </a:path>
              <a:path w="6951980" h="741680">
                <a:moveTo>
                  <a:pt x="5384045" y="545533"/>
                </a:moveTo>
                <a:lnTo>
                  <a:pt x="5272007" y="623017"/>
                </a:lnTo>
                <a:lnTo>
                  <a:pt x="5306018" y="660867"/>
                </a:lnTo>
                <a:lnTo>
                  <a:pt x="5344450" y="690923"/>
                </a:lnTo>
                <a:lnTo>
                  <a:pt x="5387710" y="713590"/>
                </a:lnTo>
                <a:lnTo>
                  <a:pt x="5436206" y="729277"/>
                </a:lnTo>
                <a:lnTo>
                  <a:pt x="5490344" y="738391"/>
                </a:lnTo>
                <a:lnTo>
                  <a:pt x="5550532" y="741338"/>
                </a:lnTo>
                <a:lnTo>
                  <a:pt x="5609942" y="737148"/>
                </a:lnTo>
                <a:lnTo>
                  <a:pt x="5661033" y="725092"/>
                </a:lnTo>
                <a:lnTo>
                  <a:pt x="5703926" y="705944"/>
                </a:lnTo>
                <a:lnTo>
                  <a:pt x="5738746" y="680476"/>
                </a:lnTo>
                <a:lnTo>
                  <a:pt x="5765615" y="649462"/>
                </a:lnTo>
                <a:lnTo>
                  <a:pt x="5782470" y="617782"/>
                </a:lnTo>
                <a:lnTo>
                  <a:pt x="5541108" y="617782"/>
                </a:lnTo>
                <a:lnTo>
                  <a:pt x="5490652" y="613266"/>
                </a:lnTo>
                <a:lnTo>
                  <a:pt x="5449226" y="599719"/>
                </a:lnTo>
                <a:lnTo>
                  <a:pt x="5414476" y="577142"/>
                </a:lnTo>
                <a:lnTo>
                  <a:pt x="5384045" y="545533"/>
                </a:lnTo>
                <a:close/>
              </a:path>
              <a:path w="6951980" h="741680">
                <a:moveTo>
                  <a:pt x="5539014" y="0"/>
                </a:moveTo>
                <a:lnTo>
                  <a:pt x="5479093" y="4047"/>
                </a:lnTo>
                <a:lnTo>
                  <a:pt x="5427957" y="15689"/>
                </a:lnTo>
                <a:lnTo>
                  <a:pt x="5385362" y="34179"/>
                </a:lnTo>
                <a:lnTo>
                  <a:pt x="5351062" y="58767"/>
                </a:lnTo>
                <a:lnTo>
                  <a:pt x="5324811" y="88705"/>
                </a:lnTo>
                <a:lnTo>
                  <a:pt x="5306364" y="123245"/>
                </a:lnTo>
                <a:lnTo>
                  <a:pt x="5295476" y="161638"/>
                </a:lnTo>
                <a:lnTo>
                  <a:pt x="5291901" y="203135"/>
                </a:lnTo>
                <a:lnTo>
                  <a:pt x="5296261" y="251212"/>
                </a:lnTo>
                <a:lnTo>
                  <a:pt x="5309338" y="293374"/>
                </a:lnTo>
                <a:lnTo>
                  <a:pt x="5331135" y="329985"/>
                </a:lnTo>
                <a:lnTo>
                  <a:pt x="5361650" y="361413"/>
                </a:lnTo>
                <a:lnTo>
                  <a:pt x="5400884" y="388024"/>
                </a:lnTo>
                <a:lnTo>
                  <a:pt x="5448836" y="410183"/>
                </a:lnTo>
                <a:lnTo>
                  <a:pt x="5578051" y="451017"/>
                </a:lnTo>
                <a:lnTo>
                  <a:pt x="5623305" y="475247"/>
                </a:lnTo>
                <a:lnTo>
                  <a:pt x="5646570" y="503207"/>
                </a:lnTo>
                <a:lnTo>
                  <a:pt x="5653147" y="537156"/>
                </a:lnTo>
                <a:lnTo>
                  <a:pt x="5647420" y="568307"/>
                </a:lnTo>
                <a:lnTo>
                  <a:pt x="5628540" y="593960"/>
                </a:lnTo>
                <a:lnTo>
                  <a:pt x="5593954" y="611368"/>
                </a:lnTo>
                <a:lnTo>
                  <a:pt x="5541108" y="617782"/>
                </a:lnTo>
                <a:lnTo>
                  <a:pt x="5782470" y="617782"/>
                </a:lnTo>
                <a:lnTo>
                  <a:pt x="5784655" y="613675"/>
                </a:lnTo>
                <a:lnTo>
                  <a:pt x="5795988" y="573888"/>
                </a:lnTo>
                <a:lnTo>
                  <a:pt x="5799739" y="530873"/>
                </a:lnTo>
                <a:lnTo>
                  <a:pt x="5795529" y="480332"/>
                </a:lnTo>
                <a:lnTo>
                  <a:pt x="5782729" y="437594"/>
                </a:lnTo>
                <a:lnTo>
                  <a:pt x="5761082" y="401743"/>
                </a:lnTo>
                <a:lnTo>
                  <a:pt x="5730332" y="371862"/>
                </a:lnTo>
                <a:lnTo>
                  <a:pt x="5690222" y="347038"/>
                </a:lnTo>
                <a:lnTo>
                  <a:pt x="5640496" y="326352"/>
                </a:lnTo>
                <a:lnTo>
                  <a:pt x="5518007" y="290158"/>
                </a:lnTo>
                <a:lnTo>
                  <a:pt x="5473571" y="268185"/>
                </a:lnTo>
                <a:lnTo>
                  <a:pt x="5447198" y="240126"/>
                </a:lnTo>
                <a:lnTo>
                  <a:pt x="5438494" y="203135"/>
                </a:lnTo>
                <a:lnTo>
                  <a:pt x="5445087" y="169939"/>
                </a:lnTo>
                <a:lnTo>
                  <a:pt x="5464540" y="144890"/>
                </a:lnTo>
                <a:lnTo>
                  <a:pt x="5496362" y="129070"/>
                </a:lnTo>
                <a:lnTo>
                  <a:pt x="5540061" y="123556"/>
                </a:lnTo>
                <a:lnTo>
                  <a:pt x="5785080" y="123556"/>
                </a:lnTo>
                <a:lnTo>
                  <a:pt x="5792410" y="118321"/>
                </a:lnTo>
                <a:lnTo>
                  <a:pt x="5763823" y="81924"/>
                </a:lnTo>
                <a:lnTo>
                  <a:pt x="5729507" y="52276"/>
                </a:lnTo>
                <a:lnTo>
                  <a:pt x="5689664" y="29318"/>
                </a:lnTo>
                <a:lnTo>
                  <a:pt x="5644499" y="12991"/>
                </a:lnTo>
                <a:lnTo>
                  <a:pt x="5594214" y="3238"/>
                </a:lnTo>
                <a:lnTo>
                  <a:pt x="5539014" y="0"/>
                </a:lnTo>
                <a:close/>
              </a:path>
              <a:path w="6951980" h="741680">
                <a:moveTo>
                  <a:pt x="5785080" y="123556"/>
                </a:moveTo>
                <a:lnTo>
                  <a:pt x="5540061" y="123556"/>
                </a:lnTo>
                <a:lnTo>
                  <a:pt x="5588816" y="128088"/>
                </a:lnTo>
                <a:lnTo>
                  <a:pt x="5626970" y="141749"/>
                </a:lnTo>
                <a:lnTo>
                  <a:pt x="5657270" y="164638"/>
                </a:lnTo>
                <a:lnTo>
                  <a:pt x="5682465" y="196852"/>
                </a:lnTo>
                <a:lnTo>
                  <a:pt x="5785080" y="123556"/>
                </a:lnTo>
                <a:close/>
              </a:path>
              <a:path w="6951980" h="741680">
                <a:moveTo>
                  <a:pt x="6154702" y="9423"/>
                </a:moveTo>
                <a:lnTo>
                  <a:pt x="5898165" y="9423"/>
                </a:lnTo>
                <a:lnTo>
                  <a:pt x="5898165" y="731914"/>
                </a:lnTo>
                <a:lnTo>
                  <a:pt x="6154702" y="731914"/>
                </a:lnTo>
                <a:lnTo>
                  <a:pt x="6197982" y="729767"/>
                </a:lnTo>
                <a:lnTo>
                  <a:pt x="6238529" y="723144"/>
                </a:lnTo>
                <a:lnTo>
                  <a:pt x="6276050" y="711778"/>
                </a:lnTo>
                <a:lnTo>
                  <a:pt x="6340846" y="673738"/>
                </a:lnTo>
                <a:lnTo>
                  <a:pt x="6367534" y="646527"/>
                </a:lnTo>
                <a:lnTo>
                  <a:pt x="6390026" y="613495"/>
                </a:lnTo>
                <a:lnTo>
                  <a:pt x="6392391" y="608358"/>
                </a:lnTo>
                <a:lnTo>
                  <a:pt x="6044758" y="608358"/>
                </a:lnTo>
                <a:lnTo>
                  <a:pt x="6044758" y="134027"/>
                </a:lnTo>
                <a:lnTo>
                  <a:pt x="6393085" y="134027"/>
                </a:lnTo>
                <a:lnTo>
                  <a:pt x="6390026" y="127380"/>
                </a:lnTo>
                <a:lnTo>
                  <a:pt x="6367534" y="94386"/>
                </a:lnTo>
                <a:lnTo>
                  <a:pt x="6310253" y="45674"/>
                </a:lnTo>
                <a:lnTo>
                  <a:pt x="6238529" y="18108"/>
                </a:lnTo>
                <a:lnTo>
                  <a:pt x="6197982" y="11547"/>
                </a:lnTo>
                <a:lnTo>
                  <a:pt x="6154702" y="9423"/>
                </a:lnTo>
                <a:close/>
              </a:path>
              <a:path w="6951980" h="741680">
                <a:moveTo>
                  <a:pt x="6393085" y="134027"/>
                </a:moveTo>
                <a:lnTo>
                  <a:pt x="6154702" y="134027"/>
                </a:lnTo>
                <a:lnTo>
                  <a:pt x="6198210" y="139413"/>
                </a:lnTo>
                <a:lnTo>
                  <a:pt x="6231915" y="155473"/>
                </a:lnTo>
                <a:lnTo>
                  <a:pt x="6256662" y="182062"/>
                </a:lnTo>
                <a:lnTo>
                  <a:pt x="6273295" y="219035"/>
                </a:lnTo>
                <a:lnTo>
                  <a:pt x="6282655" y="266246"/>
                </a:lnTo>
                <a:lnTo>
                  <a:pt x="6285588" y="323550"/>
                </a:lnTo>
                <a:lnTo>
                  <a:pt x="6285588" y="417788"/>
                </a:lnTo>
                <a:lnTo>
                  <a:pt x="6282655" y="475169"/>
                </a:lnTo>
                <a:lnTo>
                  <a:pt x="6273295" y="522574"/>
                </a:lnTo>
                <a:lnTo>
                  <a:pt x="6256662" y="559799"/>
                </a:lnTo>
                <a:lnTo>
                  <a:pt x="6198210" y="602895"/>
                </a:lnTo>
                <a:lnTo>
                  <a:pt x="6154702" y="608358"/>
                </a:lnTo>
                <a:lnTo>
                  <a:pt x="6392391" y="608358"/>
                </a:lnTo>
                <a:lnTo>
                  <a:pt x="6408030" y="574374"/>
                </a:lnTo>
                <a:lnTo>
                  <a:pt x="6421252" y="528896"/>
                </a:lnTo>
                <a:lnTo>
                  <a:pt x="6429400" y="476790"/>
                </a:lnTo>
                <a:lnTo>
                  <a:pt x="6432181" y="417788"/>
                </a:lnTo>
                <a:lnTo>
                  <a:pt x="6432181" y="323550"/>
                </a:lnTo>
                <a:lnTo>
                  <a:pt x="6429400" y="264312"/>
                </a:lnTo>
                <a:lnTo>
                  <a:pt x="6421252" y="212060"/>
                </a:lnTo>
                <a:lnTo>
                  <a:pt x="6408030" y="166510"/>
                </a:lnTo>
                <a:lnTo>
                  <a:pt x="6393085" y="134027"/>
                </a:lnTo>
                <a:close/>
              </a:path>
              <a:path w="6951980" h="741680">
                <a:moveTo>
                  <a:pt x="6936956" y="122509"/>
                </a:moveTo>
                <a:lnTo>
                  <a:pt x="6724318" y="122509"/>
                </a:lnTo>
                <a:lnTo>
                  <a:pt x="6756353" y="127679"/>
                </a:lnTo>
                <a:lnTo>
                  <a:pt x="6781908" y="142665"/>
                </a:lnTo>
                <a:lnTo>
                  <a:pt x="6798825" y="166683"/>
                </a:lnTo>
                <a:lnTo>
                  <a:pt x="6804944" y="198946"/>
                </a:lnTo>
                <a:lnTo>
                  <a:pt x="6800363" y="232110"/>
                </a:lnTo>
                <a:lnTo>
                  <a:pt x="6787144" y="260070"/>
                </a:lnTo>
                <a:lnTo>
                  <a:pt x="6766071" y="286264"/>
                </a:lnTo>
                <a:lnTo>
                  <a:pt x="6737930" y="314126"/>
                </a:lnTo>
                <a:lnTo>
                  <a:pt x="6690811" y="359151"/>
                </a:lnTo>
                <a:lnTo>
                  <a:pt x="6670295" y="382694"/>
                </a:lnTo>
                <a:lnTo>
                  <a:pt x="6657828" y="406139"/>
                </a:lnTo>
                <a:lnTo>
                  <a:pt x="6651644" y="431744"/>
                </a:lnTo>
                <a:lnTo>
                  <a:pt x="6649975" y="461766"/>
                </a:lnTo>
                <a:lnTo>
                  <a:pt x="6649975" y="534015"/>
                </a:lnTo>
                <a:lnTo>
                  <a:pt x="6776673" y="534015"/>
                </a:lnTo>
                <a:lnTo>
                  <a:pt x="6776673" y="501555"/>
                </a:lnTo>
                <a:lnTo>
                  <a:pt x="6779290" y="479124"/>
                </a:lnTo>
                <a:lnTo>
                  <a:pt x="6786620" y="461896"/>
                </a:lnTo>
                <a:lnTo>
                  <a:pt x="6797876" y="447221"/>
                </a:lnTo>
                <a:lnTo>
                  <a:pt x="6812274" y="432447"/>
                </a:lnTo>
                <a:lnTo>
                  <a:pt x="6846828" y="398940"/>
                </a:lnTo>
                <a:lnTo>
                  <a:pt x="6879832" y="364579"/>
                </a:lnTo>
                <a:lnTo>
                  <a:pt x="6908564" y="328609"/>
                </a:lnTo>
                <a:lnTo>
                  <a:pt x="6931265" y="289926"/>
                </a:lnTo>
                <a:lnTo>
                  <a:pt x="6946175" y="247422"/>
                </a:lnTo>
                <a:lnTo>
                  <a:pt x="6951537" y="199993"/>
                </a:lnTo>
                <a:lnTo>
                  <a:pt x="6946798" y="152318"/>
                </a:lnTo>
                <a:lnTo>
                  <a:pt x="6936956" y="122509"/>
                </a:lnTo>
                <a:close/>
              </a:path>
              <a:path w="6951980" h="741680">
                <a:moveTo>
                  <a:pt x="6724318" y="0"/>
                </a:moveTo>
                <a:lnTo>
                  <a:pt x="6674553" y="3916"/>
                </a:lnTo>
                <a:lnTo>
                  <a:pt x="6628523" y="15691"/>
                </a:lnTo>
                <a:lnTo>
                  <a:pt x="6587660" y="35359"/>
                </a:lnTo>
                <a:lnTo>
                  <a:pt x="6553390" y="62959"/>
                </a:lnTo>
                <a:lnTo>
                  <a:pt x="6527142" y="98527"/>
                </a:lnTo>
                <a:lnTo>
                  <a:pt x="6510346" y="142098"/>
                </a:lnTo>
                <a:lnTo>
                  <a:pt x="6504430" y="193711"/>
                </a:lnTo>
                <a:lnTo>
                  <a:pt x="6642645" y="193711"/>
                </a:lnTo>
                <a:lnTo>
                  <a:pt x="6649811" y="162707"/>
                </a:lnTo>
                <a:lnTo>
                  <a:pt x="6667776" y="140440"/>
                </a:lnTo>
                <a:lnTo>
                  <a:pt x="6693593" y="127008"/>
                </a:lnTo>
                <a:lnTo>
                  <a:pt x="6724318" y="122509"/>
                </a:lnTo>
                <a:lnTo>
                  <a:pt x="6936956" y="122509"/>
                </a:lnTo>
                <a:lnTo>
                  <a:pt x="6933262" y="111318"/>
                </a:lnTo>
                <a:lnTo>
                  <a:pt x="6911946" y="76895"/>
                </a:lnTo>
                <a:lnTo>
                  <a:pt x="6883868" y="48951"/>
                </a:lnTo>
                <a:lnTo>
                  <a:pt x="6850049" y="27387"/>
                </a:lnTo>
                <a:lnTo>
                  <a:pt x="6811505" y="12106"/>
                </a:lnTo>
                <a:lnTo>
                  <a:pt x="6769255" y="3010"/>
                </a:lnTo>
                <a:lnTo>
                  <a:pt x="6724318" y="0"/>
                </a:lnTo>
                <a:close/>
              </a:path>
              <a:path w="6951980" h="741680">
                <a:moveTo>
                  <a:pt x="6785049" y="589510"/>
                </a:moveTo>
                <a:lnTo>
                  <a:pt x="6641598" y="589510"/>
                </a:lnTo>
                <a:lnTo>
                  <a:pt x="6641598" y="731914"/>
                </a:lnTo>
                <a:lnTo>
                  <a:pt x="6785049" y="731914"/>
                </a:lnTo>
                <a:lnTo>
                  <a:pt x="6785049" y="589510"/>
                </a:lnTo>
                <a:close/>
              </a:path>
            </a:pathLst>
          </a:custGeom>
          <a:solidFill>
            <a:srgbClr val="FFFFFF"/>
          </a:solidFill>
        </p:spPr>
        <p:txBody>
          <a:bodyPr wrap="square" lIns="0" tIns="0" rIns="0" bIns="0" rtlCol="0"/>
          <a:lstStyle/>
          <a:p>
            <a:endParaRPr/>
          </a:p>
        </p:txBody>
      </p:sp>
      <p:grpSp>
        <p:nvGrpSpPr>
          <p:cNvPr id="16" name="Group 15">
            <a:extLst>
              <a:ext uri="{FF2B5EF4-FFF2-40B4-BE49-F238E27FC236}">
                <a16:creationId xmlns:a16="http://schemas.microsoft.com/office/drawing/2014/main" id="{3D1154AC-3347-6FAB-996D-32CF2A3F0BF8}"/>
              </a:ext>
            </a:extLst>
          </p:cNvPr>
          <p:cNvGrpSpPr/>
          <p:nvPr/>
        </p:nvGrpSpPr>
        <p:grpSpPr>
          <a:xfrm>
            <a:off x="949866" y="3284505"/>
            <a:ext cx="17293881" cy="1243364"/>
            <a:chOff x="949866" y="3284505"/>
            <a:chExt cx="17293881" cy="1243364"/>
          </a:xfrm>
        </p:grpSpPr>
        <p:pic>
          <p:nvPicPr>
            <p:cNvPr id="3" name="object 3"/>
            <p:cNvPicPr/>
            <p:nvPr/>
          </p:nvPicPr>
          <p:blipFill>
            <a:blip r:embed="rId3" cstate="print"/>
            <a:stretch>
              <a:fillRect/>
            </a:stretch>
          </p:blipFill>
          <p:spPr>
            <a:xfrm>
              <a:off x="949866" y="3975583"/>
              <a:ext cx="15145832" cy="552286"/>
            </a:xfrm>
            <a:prstGeom prst="rect">
              <a:avLst/>
            </a:prstGeom>
          </p:spPr>
        </p:pic>
        <p:pic>
          <p:nvPicPr>
            <p:cNvPr id="4" name="object 4"/>
            <p:cNvPicPr/>
            <p:nvPr/>
          </p:nvPicPr>
          <p:blipFill>
            <a:blip r:embed="rId4" cstate="print"/>
            <a:stretch>
              <a:fillRect/>
            </a:stretch>
          </p:blipFill>
          <p:spPr>
            <a:xfrm>
              <a:off x="967143" y="3284505"/>
              <a:ext cx="17276604" cy="552286"/>
            </a:xfrm>
            <a:prstGeom prst="rect">
              <a:avLst/>
            </a:prstGeom>
          </p:spPr>
        </p:pic>
      </p:grpSp>
      <p:grpSp>
        <p:nvGrpSpPr>
          <p:cNvPr id="5" name="object 5"/>
          <p:cNvGrpSpPr/>
          <p:nvPr/>
        </p:nvGrpSpPr>
        <p:grpSpPr>
          <a:xfrm>
            <a:off x="949866" y="8097146"/>
            <a:ext cx="18212435" cy="2164715"/>
            <a:chOff x="949866" y="8097146"/>
            <a:chExt cx="18212435" cy="2164715"/>
          </a:xfrm>
        </p:grpSpPr>
        <p:sp>
          <p:nvSpPr>
            <p:cNvPr id="6" name="object 6"/>
            <p:cNvSpPr/>
            <p:nvPr/>
          </p:nvSpPr>
          <p:spPr>
            <a:xfrm>
              <a:off x="949866" y="8097146"/>
              <a:ext cx="18212435" cy="2164715"/>
            </a:xfrm>
            <a:custGeom>
              <a:avLst/>
              <a:gdLst/>
              <a:ahLst/>
              <a:cxnLst/>
              <a:rect l="l" t="t" r="r" b="b"/>
              <a:pathLst>
                <a:path w="18212435" h="2164715">
                  <a:moveTo>
                    <a:pt x="18211853" y="0"/>
                  </a:moveTo>
                  <a:lnTo>
                    <a:pt x="0" y="0"/>
                  </a:lnTo>
                  <a:lnTo>
                    <a:pt x="0" y="2164321"/>
                  </a:lnTo>
                  <a:lnTo>
                    <a:pt x="18211853" y="2164321"/>
                  </a:lnTo>
                  <a:lnTo>
                    <a:pt x="18211853" y="0"/>
                  </a:lnTo>
                  <a:close/>
                </a:path>
              </a:pathLst>
            </a:custGeom>
            <a:solidFill>
              <a:srgbClr val="F05CA1"/>
            </a:solidFill>
          </p:spPr>
          <p:txBody>
            <a:bodyPr wrap="square" lIns="0" tIns="0" rIns="0" bIns="0" rtlCol="0"/>
            <a:lstStyle/>
            <a:p>
              <a:endParaRPr/>
            </a:p>
          </p:txBody>
        </p:sp>
        <p:pic>
          <p:nvPicPr>
            <p:cNvPr id="7" name="object 7"/>
            <p:cNvPicPr/>
            <p:nvPr/>
          </p:nvPicPr>
          <p:blipFill>
            <a:blip r:embed="rId5" cstate="print"/>
            <a:stretch>
              <a:fillRect/>
            </a:stretch>
          </p:blipFill>
          <p:spPr>
            <a:xfrm>
              <a:off x="1483200" y="9334794"/>
              <a:ext cx="8875583" cy="552286"/>
            </a:xfrm>
            <a:prstGeom prst="rect">
              <a:avLst/>
            </a:prstGeom>
          </p:spPr>
        </p:pic>
        <p:pic>
          <p:nvPicPr>
            <p:cNvPr id="8" name="object 8"/>
            <p:cNvPicPr/>
            <p:nvPr/>
          </p:nvPicPr>
          <p:blipFill>
            <a:blip r:embed="rId6" cstate="print"/>
            <a:stretch>
              <a:fillRect/>
            </a:stretch>
          </p:blipFill>
          <p:spPr>
            <a:xfrm>
              <a:off x="1490687" y="8643715"/>
              <a:ext cx="16792263" cy="552286"/>
            </a:xfrm>
            <a:prstGeom prst="rect">
              <a:avLst/>
            </a:prstGeom>
          </p:spPr>
        </p:pic>
      </p:grpSp>
      <p:grpSp>
        <p:nvGrpSpPr>
          <p:cNvPr id="17" name="Group 16">
            <a:extLst>
              <a:ext uri="{FF2B5EF4-FFF2-40B4-BE49-F238E27FC236}">
                <a16:creationId xmlns:a16="http://schemas.microsoft.com/office/drawing/2014/main" id="{07C21194-1923-B43D-DCEA-ECFA8E2C67BA}"/>
              </a:ext>
            </a:extLst>
          </p:cNvPr>
          <p:cNvGrpSpPr/>
          <p:nvPr/>
        </p:nvGrpSpPr>
        <p:grpSpPr>
          <a:xfrm>
            <a:off x="965132" y="5434974"/>
            <a:ext cx="18182423" cy="1645876"/>
            <a:chOff x="965132" y="5434974"/>
            <a:chExt cx="18182423" cy="1645876"/>
          </a:xfrm>
        </p:grpSpPr>
        <p:pic>
          <p:nvPicPr>
            <p:cNvPr id="9" name="object 9"/>
            <p:cNvPicPr/>
            <p:nvPr/>
          </p:nvPicPr>
          <p:blipFill>
            <a:blip r:embed="rId7" cstate="print"/>
            <a:stretch>
              <a:fillRect/>
            </a:stretch>
          </p:blipFill>
          <p:spPr>
            <a:xfrm>
              <a:off x="1145435" y="6674727"/>
              <a:ext cx="6888114" cy="406123"/>
            </a:xfrm>
            <a:prstGeom prst="rect">
              <a:avLst/>
            </a:prstGeom>
          </p:spPr>
        </p:pic>
        <p:grpSp>
          <p:nvGrpSpPr>
            <p:cNvPr id="10" name="object 10"/>
            <p:cNvGrpSpPr/>
            <p:nvPr/>
          </p:nvGrpSpPr>
          <p:grpSpPr>
            <a:xfrm>
              <a:off x="5692540" y="6159560"/>
              <a:ext cx="13455015" cy="412115"/>
              <a:chOff x="5692540" y="6159560"/>
              <a:chExt cx="13455015" cy="412115"/>
            </a:xfrm>
          </p:grpSpPr>
          <p:pic>
            <p:nvPicPr>
              <p:cNvPr id="11" name="object 11"/>
              <p:cNvPicPr/>
              <p:nvPr/>
            </p:nvPicPr>
            <p:blipFill>
              <a:blip r:embed="rId8" cstate="print"/>
              <a:stretch>
                <a:fillRect/>
              </a:stretch>
            </p:blipFill>
            <p:spPr>
              <a:xfrm>
                <a:off x="9782445" y="6159560"/>
                <a:ext cx="9365107" cy="406123"/>
              </a:xfrm>
              <a:prstGeom prst="rect">
                <a:avLst/>
              </a:prstGeom>
            </p:spPr>
          </p:pic>
          <p:pic>
            <p:nvPicPr>
              <p:cNvPr id="12" name="object 12"/>
              <p:cNvPicPr/>
              <p:nvPr/>
            </p:nvPicPr>
            <p:blipFill>
              <a:blip r:embed="rId9" cstate="print"/>
              <a:stretch>
                <a:fillRect/>
              </a:stretch>
            </p:blipFill>
            <p:spPr>
              <a:xfrm>
                <a:off x="5692540" y="6159560"/>
                <a:ext cx="4064148" cy="411704"/>
              </a:xfrm>
              <a:prstGeom prst="rect">
                <a:avLst/>
              </a:prstGeom>
            </p:spPr>
          </p:pic>
        </p:grpSp>
        <p:pic>
          <p:nvPicPr>
            <p:cNvPr id="13" name="object 13"/>
            <p:cNvPicPr/>
            <p:nvPr/>
          </p:nvPicPr>
          <p:blipFill>
            <a:blip r:embed="rId10" cstate="print"/>
            <a:stretch>
              <a:fillRect/>
            </a:stretch>
          </p:blipFill>
          <p:spPr>
            <a:xfrm>
              <a:off x="965132" y="6159560"/>
              <a:ext cx="4626099" cy="406123"/>
            </a:xfrm>
            <a:prstGeom prst="rect">
              <a:avLst/>
            </a:prstGeom>
          </p:spPr>
        </p:pic>
        <p:pic>
          <p:nvPicPr>
            <p:cNvPr id="14" name="object 14"/>
            <p:cNvPicPr/>
            <p:nvPr/>
          </p:nvPicPr>
          <p:blipFill>
            <a:blip r:embed="rId11" cstate="print"/>
            <a:stretch>
              <a:fillRect/>
            </a:stretch>
          </p:blipFill>
          <p:spPr>
            <a:xfrm>
              <a:off x="2959216" y="5434974"/>
              <a:ext cx="13008158" cy="411704"/>
            </a:xfrm>
            <a:prstGeom prst="rect">
              <a:avLst/>
            </a:prstGeom>
          </p:spPr>
        </p:pic>
        <p:pic>
          <p:nvPicPr>
            <p:cNvPr id="15" name="object 15"/>
            <p:cNvPicPr/>
            <p:nvPr/>
          </p:nvPicPr>
          <p:blipFill>
            <a:blip r:embed="rId12" cstate="print"/>
            <a:stretch>
              <a:fillRect/>
            </a:stretch>
          </p:blipFill>
          <p:spPr>
            <a:xfrm>
              <a:off x="965132" y="5434974"/>
              <a:ext cx="1888487" cy="3048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9924463" y="1710872"/>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4" name="object 4"/>
          <p:cNvSpPr/>
          <p:nvPr/>
        </p:nvSpPr>
        <p:spPr>
          <a:xfrm>
            <a:off x="9924463" y="6089225"/>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5" name="object 5"/>
          <p:cNvSpPr/>
          <p:nvPr/>
        </p:nvSpPr>
        <p:spPr>
          <a:xfrm>
            <a:off x="3560668" y="5705629"/>
            <a:ext cx="12738100" cy="0"/>
          </a:xfrm>
          <a:custGeom>
            <a:avLst/>
            <a:gdLst/>
            <a:ahLst/>
            <a:cxnLst/>
            <a:rect l="l" t="t" r="r" b="b"/>
            <a:pathLst>
              <a:path w="12738100">
                <a:moveTo>
                  <a:pt x="12737601" y="0"/>
                </a:moveTo>
                <a:lnTo>
                  <a:pt x="0" y="0"/>
                </a:lnTo>
              </a:path>
            </a:pathLst>
          </a:custGeom>
          <a:ln w="17580">
            <a:solidFill>
              <a:srgbClr val="122145"/>
            </a:solidFill>
          </a:ln>
        </p:spPr>
        <p:txBody>
          <a:bodyPr wrap="square" lIns="0" tIns="0" rIns="0" bIns="0" rtlCol="0"/>
          <a:lstStyle/>
          <a:p>
            <a:endParaRPr/>
          </a:p>
        </p:txBody>
      </p:sp>
      <p:grpSp>
        <p:nvGrpSpPr>
          <p:cNvPr id="73" name="Group 72">
            <a:extLst>
              <a:ext uri="{FF2B5EF4-FFF2-40B4-BE49-F238E27FC236}">
                <a16:creationId xmlns:a16="http://schemas.microsoft.com/office/drawing/2014/main" id="{1A57B750-9357-8D7C-AF12-68836E015D7A}"/>
              </a:ext>
            </a:extLst>
          </p:cNvPr>
          <p:cNvGrpSpPr/>
          <p:nvPr/>
        </p:nvGrpSpPr>
        <p:grpSpPr>
          <a:xfrm>
            <a:off x="10547119" y="1853341"/>
            <a:ext cx="5750569" cy="3497976"/>
            <a:chOff x="10547119" y="1853341"/>
            <a:chExt cx="5750569" cy="3497976"/>
          </a:xfrm>
        </p:grpSpPr>
        <p:grpSp>
          <p:nvGrpSpPr>
            <p:cNvPr id="6" name="object 6"/>
            <p:cNvGrpSpPr/>
            <p:nvPr/>
          </p:nvGrpSpPr>
          <p:grpSpPr>
            <a:xfrm>
              <a:off x="10567448" y="2140757"/>
              <a:ext cx="5730240" cy="3210560"/>
              <a:chOff x="10567448" y="2140757"/>
              <a:chExt cx="5730240" cy="3210560"/>
            </a:xfrm>
          </p:grpSpPr>
          <p:pic>
            <p:nvPicPr>
              <p:cNvPr id="7" name="object 7"/>
              <p:cNvPicPr/>
              <p:nvPr/>
            </p:nvPicPr>
            <p:blipFill>
              <a:blip r:embed="rId3" cstate="print"/>
              <a:stretch>
                <a:fillRect/>
              </a:stretch>
            </p:blipFill>
            <p:spPr>
              <a:xfrm>
                <a:off x="11945977" y="2811017"/>
                <a:ext cx="2549011" cy="2540000"/>
              </a:xfrm>
              <a:prstGeom prst="rect">
                <a:avLst/>
              </a:prstGeom>
            </p:spPr>
          </p:pic>
          <p:sp>
            <p:nvSpPr>
              <p:cNvPr id="8" name="object 8"/>
              <p:cNvSpPr/>
              <p:nvPr/>
            </p:nvSpPr>
            <p:spPr>
              <a:xfrm>
                <a:off x="10571841" y="3759091"/>
                <a:ext cx="2028189" cy="351790"/>
              </a:xfrm>
              <a:custGeom>
                <a:avLst/>
                <a:gdLst/>
                <a:ahLst/>
                <a:cxnLst/>
                <a:rect l="l" t="t" r="r" b="b"/>
                <a:pathLst>
                  <a:path w="2028190" h="351789">
                    <a:moveTo>
                      <a:pt x="0" y="0"/>
                    </a:moveTo>
                    <a:lnTo>
                      <a:pt x="2028053" y="0"/>
                    </a:lnTo>
                    <a:lnTo>
                      <a:pt x="2028053" y="351381"/>
                    </a:lnTo>
                  </a:path>
                </a:pathLst>
              </a:custGeom>
              <a:ln w="8785">
                <a:solidFill>
                  <a:srgbClr val="FFFFFF"/>
                </a:solidFill>
              </a:ln>
            </p:spPr>
            <p:txBody>
              <a:bodyPr wrap="square" lIns="0" tIns="0" rIns="0" bIns="0" rtlCol="0"/>
              <a:lstStyle/>
              <a:p>
                <a:endParaRPr/>
              </a:p>
            </p:txBody>
          </p:sp>
          <p:sp>
            <p:nvSpPr>
              <p:cNvPr id="9" name="object 9"/>
              <p:cNvSpPr/>
              <p:nvPr/>
            </p:nvSpPr>
            <p:spPr>
              <a:xfrm>
                <a:off x="13581554" y="2145150"/>
                <a:ext cx="2712085" cy="1380490"/>
              </a:xfrm>
              <a:custGeom>
                <a:avLst/>
                <a:gdLst/>
                <a:ahLst/>
                <a:cxnLst/>
                <a:rect l="l" t="t" r="r" b="b"/>
                <a:pathLst>
                  <a:path w="2712084" h="1380489">
                    <a:moveTo>
                      <a:pt x="0" y="1380429"/>
                    </a:moveTo>
                    <a:lnTo>
                      <a:pt x="0" y="0"/>
                    </a:lnTo>
                    <a:lnTo>
                      <a:pt x="2711708" y="0"/>
                    </a:lnTo>
                  </a:path>
                </a:pathLst>
              </a:custGeom>
              <a:ln w="8785">
                <a:solidFill>
                  <a:srgbClr val="FFFFFF"/>
                </a:solidFill>
              </a:ln>
            </p:spPr>
            <p:txBody>
              <a:bodyPr wrap="square" lIns="0" tIns="0" rIns="0" bIns="0" rtlCol="0"/>
              <a:lstStyle/>
              <a:p>
                <a:endParaRPr/>
              </a:p>
            </p:txBody>
          </p:sp>
          <p:sp>
            <p:nvSpPr>
              <p:cNvPr id="10" name="object 10"/>
              <p:cNvSpPr/>
              <p:nvPr/>
            </p:nvSpPr>
            <p:spPr>
              <a:xfrm>
                <a:off x="13577160" y="2744659"/>
                <a:ext cx="2716530" cy="1731010"/>
              </a:xfrm>
              <a:custGeom>
                <a:avLst/>
                <a:gdLst/>
                <a:ahLst/>
                <a:cxnLst/>
                <a:rect l="l" t="t" r="r" b="b"/>
                <a:pathLst>
                  <a:path w="2716530" h="1731010">
                    <a:moveTo>
                      <a:pt x="0" y="1730523"/>
                    </a:moveTo>
                    <a:lnTo>
                      <a:pt x="685141" y="1730523"/>
                    </a:lnTo>
                    <a:lnTo>
                      <a:pt x="685141" y="0"/>
                    </a:lnTo>
                    <a:lnTo>
                      <a:pt x="2716105" y="0"/>
                    </a:lnTo>
                  </a:path>
                </a:pathLst>
              </a:custGeom>
              <a:ln w="8785">
                <a:solidFill>
                  <a:srgbClr val="FFFFFF"/>
                </a:solidFill>
              </a:ln>
            </p:spPr>
            <p:txBody>
              <a:bodyPr wrap="square" lIns="0" tIns="0" rIns="0" bIns="0" rtlCol="0"/>
              <a:lstStyle/>
              <a:p>
                <a:endParaRPr/>
              </a:p>
            </p:txBody>
          </p:sp>
          <p:sp>
            <p:nvSpPr>
              <p:cNvPr id="11" name="object 11"/>
              <p:cNvSpPr/>
              <p:nvPr/>
            </p:nvSpPr>
            <p:spPr>
              <a:xfrm>
                <a:off x="10588329" y="4283352"/>
                <a:ext cx="2171065" cy="0"/>
              </a:xfrm>
              <a:custGeom>
                <a:avLst/>
                <a:gdLst/>
                <a:ahLst/>
                <a:cxnLst/>
                <a:rect l="l" t="t" r="r" b="b"/>
                <a:pathLst>
                  <a:path w="2171065">
                    <a:moveTo>
                      <a:pt x="0" y="0"/>
                    </a:moveTo>
                    <a:lnTo>
                      <a:pt x="2170604" y="0"/>
                    </a:lnTo>
                  </a:path>
                </a:pathLst>
              </a:custGeom>
              <a:ln w="8785">
                <a:solidFill>
                  <a:srgbClr val="FFFFFF"/>
                </a:solidFill>
              </a:ln>
            </p:spPr>
            <p:txBody>
              <a:bodyPr wrap="square" lIns="0" tIns="0" rIns="0" bIns="0" rtlCol="0"/>
              <a:lstStyle/>
              <a:p>
                <a:endParaRPr/>
              </a:p>
            </p:txBody>
          </p:sp>
          <p:sp>
            <p:nvSpPr>
              <p:cNvPr id="12" name="object 12"/>
              <p:cNvSpPr/>
              <p:nvPr/>
            </p:nvSpPr>
            <p:spPr>
              <a:xfrm>
                <a:off x="13086114" y="4827200"/>
                <a:ext cx="3207385" cy="0"/>
              </a:xfrm>
              <a:custGeom>
                <a:avLst/>
                <a:gdLst/>
                <a:ahLst/>
                <a:cxnLst/>
                <a:rect l="l" t="t" r="r" b="b"/>
                <a:pathLst>
                  <a:path w="3207384">
                    <a:moveTo>
                      <a:pt x="0" y="0"/>
                    </a:moveTo>
                    <a:lnTo>
                      <a:pt x="3207148" y="0"/>
                    </a:lnTo>
                  </a:path>
                </a:pathLst>
              </a:custGeom>
              <a:ln w="8785">
                <a:solidFill>
                  <a:srgbClr val="FFFFFF"/>
                </a:solid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14920042" y="1853341"/>
              <a:ext cx="1364335" cy="233574"/>
            </a:xfrm>
            <a:prstGeom prst="rect">
              <a:avLst/>
            </a:prstGeom>
          </p:spPr>
        </p:pic>
        <p:pic>
          <p:nvPicPr>
            <p:cNvPr id="14" name="object 14"/>
            <p:cNvPicPr/>
            <p:nvPr/>
          </p:nvPicPr>
          <p:blipFill>
            <a:blip r:embed="rId5" cstate="print"/>
            <a:stretch>
              <a:fillRect/>
            </a:stretch>
          </p:blipFill>
          <p:spPr>
            <a:xfrm>
              <a:off x="14947698" y="2445737"/>
              <a:ext cx="1334210" cy="175293"/>
            </a:xfrm>
            <a:prstGeom prst="rect">
              <a:avLst/>
            </a:prstGeom>
          </p:spPr>
        </p:pic>
        <p:pic>
          <p:nvPicPr>
            <p:cNvPr id="15" name="object 15"/>
            <p:cNvPicPr/>
            <p:nvPr/>
          </p:nvPicPr>
          <p:blipFill>
            <a:blip r:embed="rId6" cstate="print"/>
            <a:stretch>
              <a:fillRect/>
            </a:stretch>
          </p:blipFill>
          <p:spPr>
            <a:xfrm>
              <a:off x="14752893" y="4527686"/>
              <a:ext cx="1531482" cy="233563"/>
            </a:xfrm>
            <a:prstGeom prst="rect">
              <a:avLst/>
            </a:prstGeom>
          </p:spPr>
        </p:pic>
        <p:pic>
          <p:nvPicPr>
            <p:cNvPr id="16" name="object 16"/>
            <p:cNvPicPr/>
            <p:nvPr/>
          </p:nvPicPr>
          <p:blipFill>
            <a:blip r:embed="rId7" cstate="print"/>
            <a:stretch>
              <a:fillRect/>
            </a:stretch>
          </p:blipFill>
          <p:spPr>
            <a:xfrm>
              <a:off x="10547119" y="3448946"/>
              <a:ext cx="763882" cy="233563"/>
            </a:xfrm>
            <a:prstGeom prst="rect">
              <a:avLst/>
            </a:prstGeom>
          </p:spPr>
        </p:pic>
        <p:sp>
          <p:nvSpPr>
            <p:cNvPr id="17" name="object 17"/>
            <p:cNvSpPr/>
            <p:nvPr/>
          </p:nvSpPr>
          <p:spPr>
            <a:xfrm>
              <a:off x="10549336" y="3159803"/>
              <a:ext cx="499745" cy="176530"/>
            </a:xfrm>
            <a:custGeom>
              <a:avLst/>
              <a:gdLst/>
              <a:ahLst/>
              <a:cxnLst/>
              <a:rect l="l" t="t" r="r" b="b"/>
              <a:pathLst>
                <a:path w="499745" h="176529">
                  <a:moveTo>
                    <a:pt x="60741" y="12345"/>
                  </a:moveTo>
                  <a:lnTo>
                    <a:pt x="492" y="12345"/>
                  </a:lnTo>
                  <a:lnTo>
                    <a:pt x="0" y="19999"/>
                  </a:lnTo>
                  <a:lnTo>
                    <a:pt x="0" y="23946"/>
                  </a:lnTo>
                  <a:lnTo>
                    <a:pt x="18271" y="24439"/>
                  </a:lnTo>
                  <a:lnTo>
                    <a:pt x="18020" y="160476"/>
                  </a:lnTo>
                  <a:lnTo>
                    <a:pt x="17779" y="160728"/>
                  </a:lnTo>
                  <a:lnTo>
                    <a:pt x="17287" y="160728"/>
                  </a:lnTo>
                  <a:lnTo>
                    <a:pt x="251" y="161471"/>
                  </a:lnTo>
                  <a:lnTo>
                    <a:pt x="251" y="165167"/>
                  </a:lnTo>
                  <a:lnTo>
                    <a:pt x="0" y="169366"/>
                  </a:lnTo>
                  <a:lnTo>
                    <a:pt x="0" y="173073"/>
                  </a:lnTo>
                  <a:lnTo>
                    <a:pt x="104256" y="172821"/>
                  </a:lnTo>
                  <a:lnTo>
                    <a:pt x="107073" y="161220"/>
                  </a:lnTo>
                  <a:lnTo>
                    <a:pt x="37778" y="161220"/>
                  </a:lnTo>
                  <a:lnTo>
                    <a:pt x="37612" y="160728"/>
                  </a:lnTo>
                  <a:lnTo>
                    <a:pt x="37683" y="128634"/>
                  </a:lnTo>
                  <a:lnTo>
                    <a:pt x="38271" y="25423"/>
                  </a:lnTo>
                  <a:lnTo>
                    <a:pt x="38271" y="24439"/>
                  </a:lnTo>
                  <a:lnTo>
                    <a:pt x="60490" y="23946"/>
                  </a:lnTo>
                  <a:lnTo>
                    <a:pt x="60741" y="20240"/>
                  </a:lnTo>
                  <a:lnTo>
                    <a:pt x="60741" y="12345"/>
                  </a:lnTo>
                  <a:close/>
                </a:path>
                <a:path w="499745" h="176529">
                  <a:moveTo>
                    <a:pt x="104256" y="172821"/>
                  </a:moveTo>
                  <a:lnTo>
                    <a:pt x="29130" y="172821"/>
                  </a:lnTo>
                  <a:lnTo>
                    <a:pt x="104195" y="173073"/>
                  </a:lnTo>
                  <a:lnTo>
                    <a:pt x="104256" y="172821"/>
                  </a:lnTo>
                  <a:close/>
                </a:path>
                <a:path w="499745" h="176529">
                  <a:moveTo>
                    <a:pt x="100981" y="128634"/>
                  </a:moveTo>
                  <a:lnTo>
                    <a:pt x="92091" y="154550"/>
                  </a:lnTo>
                  <a:lnTo>
                    <a:pt x="91107" y="157513"/>
                  </a:lnTo>
                  <a:lnTo>
                    <a:pt x="89871" y="159241"/>
                  </a:lnTo>
                  <a:lnTo>
                    <a:pt x="48145" y="161220"/>
                  </a:lnTo>
                  <a:lnTo>
                    <a:pt x="107073" y="161220"/>
                  </a:lnTo>
                  <a:lnTo>
                    <a:pt x="109282" y="151961"/>
                  </a:lnTo>
                  <a:lnTo>
                    <a:pt x="111723" y="141335"/>
                  </a:lnTo>
                  <a:lnTo>
                    <a:pt x="113818" y="131587"/>
                  </a:lnTo>
                  <a:lnTo>
                    <a:pt x="110122" y="130362"/>
                  </a:lnTo>
                  <a:lnTo>
                    <a:pt x="105431" y="129367"/>
                  </a:lnTo>
                  <a:lnTo>
                    <a:pt x="100981" y="128634"/>
                  </a:lnTo>
                  <a:close/>
                </a:path>
                <a:path w="499745" h="176529">
                  <a:moveTo>
                    <a:pt x="160476" y="17036"/>
                  </a:moveTo>
                  <a:lnTo>
                    <a:pt x="142215" y="17036"/>
                  </a:lnTo>
                  <a:lnTo>
                    <a:pt x="137273" y="23203"/>
                  </a:lnTo>
                  <a:lnTo>
                    <a:pt x="137273" y="37035"/>
                  </a:lnTo>
                  <a:lnTo>
                    <a:pt x="142707" y="42951"/>
                  </a:lnTo>
                  <a:lnTo>
                    <a:pt x="158016" y="42951"/>
                  </a:lnTo>
                  <a:lnTo>
                    <a:pt x="163440" y="37527"/>
                  </a:lnTo>
                  <a:lnTo>
                    <a:pt x="163440" y="29873"/>
                  </a:lnTo>
                  <a:lnTo>
                    <a:pt x="163691" y="24439"/>
                  </a:lnTo>
                  <a:lnTo>
                    <a:pt x="160476" y="17036"/>
                  </a:lnTo>
                  <a:close/>
                </a:path>
                <a:path w="499745" h="176529">
                  <a:moveTo>
                    <a:pt x="161963" y="66657"/>
                  </a:moveTo>
                  <a:lnTo>
                    <a:pt x="161471" y="66657"/>
                  </a:lnTo>
                  <a:lnTo>
                    <a:pt x="156230" y="67449"/>
                  </a:lnTo>
                  <a:lnTo>
                    <a:pt x="133902" y="71348"/>
                  </a:lnTo>
                  <a:lnTo>
                    <a:pt x="123943" y="72835"/>
                  </a:lnTo>
                  <a:lnTo>
                    <a:pt x="123943" y="76039"/>
                  </a:lnTo>
                  <a:lnTo>
                    <a:pt x="123692" y="79987"/>
                  </a:lnTo>
                  <a:lnTo>
                    <a:pt x="123692" y="83201"/>
                  </a:lnTo>
                  <a:lnTo>
                    <a:pt x="142948" y="83945"/>
                  </a:lnTo>
                  <a:lnTo>
                    <a:pt x="142948" y="160968"/>
                  </a:lnTo>
                  <a:lnTo>
                    <a:pt x="142456" y="161471"/>
                  </a:lnTo>
                  <a:lnTo>
                    <a:pt x="141964" y="161471"/>
                  </a:lnTo>
                  <a:lnTo>
                    <a:pt x="125420" y="162204"/>
                  </a:lnTo>
                  <a:lnTo>
                    <a:pt x="125179" y="165659"/>
                  </a:lnTo>
                  <a:lnTo>
                    <a:pt x="125179" y="173073"/>
                  </a:lnTo>
                  <a:lnTo>
                    <a:pt x="178507" y="172821"/>
                  </a:lnTo>
                  <a:lnTo>
                    <a:pt x="178748" y="169366"/>
                  </a:lnTo>
                  <a:lnTo>
                    <a:pt x="178748" y="161963"/>
                  </a:lnTo>
                  <a:lnTo>
                    <a:pt x="161471" y="161471"/>
                  </a:lnTo>
                  <a:lnTo>
                    <a:pt x="161548" y="139481"/>
                  </a:lnTo>
                  <a:lnTo>
                    <a:pt x="161886" y="89944"/>
                  </a:lnTo>
                  <a:lnTo>
                    <a:pt x="161963" y="66657"/>
                  </a:lnTo>
                  <a:close/>
                </a:path>
                <a:path w="499745" h="176529">
                  <a:moveTo>
                    <a:pt x="224422" y="66908"/>
                  </a:moveTo>
                  <a:lnTo>
                    <a:pt x="223930" y="66908"/>
                  </a:lnTo>
                  <a:lnTo>
                    <a:pt x="219266" y="67702"/>
                  </a:lnTo>
                  <a:lnTo>
                    <a:pt x="199104" y="71697"/>
                  </a:lnTo>
                  <a:lnTo>
                    <a:pt x="189858" y="73327"/>
                  </a:lnTo>
                  <a:lnTo>
                    <a:pt x="189617" y="83442"/>
                  </a:lnTo>
                  <a:lnTo>
                    <a:pt x="208381" y="83945"/>
                  </a:lnTo>
                  <a:lnTo>
                    <a:pt x="208621" y="160728"/>
                  </a:lnTo>
                  <a:lnTo>
                    <a:pt x="208129" y="161220"/>
                  </a:lnTo>
                  <a:lnTo>
                    <a:pt x="207637" y="161220"/>
                  </a:lnTo>
                  <a:lnTo>
                    <a:pt x="193072" y="161963"/>
                  </a:lnTo>
                  <a:lnTo>
                    <a:pt x="193057" y="165659"/>
                  </a:lnTo>
                  <a:lnTo>
                    <a:pt x="192821" y="169366"/>
                  </a:lnTo>
                  <a:lnTo>
                    <a:pt x="192821" y="173073"/>
                  </a:lnTo>
                  <a:lnTo>
                    <a:pt x="199983" y="173073"/>
                  </a:lnTo>
                  <a:lnTo>
                    <a:pt x="209365" y="172821"/>
                  </a:lnTo>
                  <a:lnTo>
                    <a:pt x="244181" y="172821"/>
                  </a:lnTo>
                  <a:lnTo>
                    <a:pt x="244421" y="169366"/>
                  </a:lnTo>
                  <a:lnTo>
                    <a:pt x="244421" y="161963"/>
                  </a:lnTo>
                  <a:lnTo>
                    <a:pt x="226893" y="161220"/>
                  </a:lnTo>
                  <a:lnTo>
                    <a:pt x="227234" y="121897"/>
                  </a:lnTo>
                  <a:lnTo>
                    <a:pt x="243158" y="84776"/>
                  </a:lnTo>
                  <a:lnTo>
                    <a:pt x="256127" y="81222"/>
                  </a:lnTo>
                  <a:lnTo>
                    <a:pt x="227637" y="81222"/>
                  </a:lnTo>
                  <a:lnTo>
                    <a:pt x="226652" y="80981"/>
                  </a:lnTo>
                  <a:lnTo>
                    <a:pt x="226112" y="76290"/>
                  </a:lnTo>
                  <a:lnTo>
                    <a:pt x="225391" y="71697"/>
                  </a:lnTo>
                  <a:lnTo>
                    <a:pt x="224684" y="67702"/>
                  </a:lnTo>
                  <a:lnTo>
                    <a:pt x="224673" y="67149"/>
                  </a:lnTo>
                  <a:lnTo>
                    <a:pt x="224422" y="66908"/>
                  </a:lnTo>
                  <a:close/>
                </a:path>
                <a:path w="499745" h="176529">
                  <a:moveTo>
                    <a:pt x="289419" y="80981"/>
                  </a:moveTo>
                  <a:lnTo>
                    <a:pt x="263437" y="80981"/>
                  </a:lnTo>
                  <a:lnTo>
                    <a:pt x="269363" y="82458"/>
                  </a:lnTo>
                  <a:lnTo>
                    <a:pt x="273435" y="89597"/>
                  </a:lnTo>
                  <a:lnTo>
                    <a:pt x="276274" y="94803"/>
                  </a:lnTo>
                  <a:lnTo>
                    <a:pt x="276167" y="147734"/>
                  </a:lnTo>
                  <a:lnTo>
                    <a:pt x="276023" y="160235"/>
                  </a:lnTo>
                  <a:lnTo>
                    <a:pt x="276023" y="160728"/>
                  </a:lnTo>
                  <a:lnTo>
                    <a:pt x="275782" y="161220"/>
                  </a:lnTo>
                  <a:lnTo>
                    <a:pt x="275290" y="161220"/>
                  </a:lnTo>
                  <a:lnTo>
                    <a:pt x="261458" y="162204"/>
                  </a:lnTo>
                  <a:lnTo>
                    <a:pt x="261233" y="165419"/>
                  </a:lnTo>
                  <a:lnTo>
                    <a:pt x="261217" y="173073"/>
                  </a:lnTo>
                  <a:lnTo>
                    <a:pt x="267635" y="173073"/>
                  </a:lnTo>
                  <a:lnTo>
                    <a:pt x="276023" y="172821"/>
                  </a:lnTo>
                  <a:lnTo>
                    <a:pt x="311090" y="172821"/>
                  </a:lnTo>
                  <a:lnTo>
                    <a:pt x="311330" y="169366"/>
                  </a:lnTo>
                  <a:lnTo>
                    <a:pt x="311330" y="161963"/>
                  </a:lnTo>
                  <a:lnTo>
                    <a:pt x="294546" y="161220"/>
                  </a:lnTo>
                  <a:lnTo>
                    <a:pt x="294618" y="144551"/>
                  </a:lnTo>
                  <a:lnTo>
                    <a:pt x="294724" y="131439"/>
                  </a:lnTo>
                  <a:lnTo>
                    <a:pt x="294850" y="110667"/>
                  </a:lnTo>
                  <a:lnTo>
                    <a:pt x="294786" y="94311"/>
                  </a:lnTo>
                  <a:lnTo>
                    <a:pt x="301742" y="89597"/>
                  </a:lnTo>
                  <a:lnTo>
                    <a:pt x="309296" y="85485"/>
                  </a:lnTo>
                  <a:lnTo>
                    <a:pt x="315300" y="83201"/>
                  </a:lnTo>
                  <a:lnTo>
                    <a:pt x="291090" y="83201"/>
                  </a:lnTo>
                  <a:lnTo>
                    <a:pt x="289419" y="80981"/>
                  </a:lnTo>
                  <a:close/>
                </a:path>
                <a:path w="499745" h="176529">
                  <a:moveTo>
                    <a:pt x="356218" y="81473"/>
                  </a:moveTo>
                  <a:lnTo>
                    <a:pt x="331089" y="81473"/>
                  </a:lnTo>
                  <a:lnTo>
                    <a:pt x="337508" y="83945"/>
                  </a:lnTo>
                  <a:lnTo>
                    <a:pt x="340963" y="91096"/>
                  </a:lnTo>
                  <a:lnTo>
                    <a:pt x="343434" y="96531"/>
                  </a:lnTo>
                  <a:lnTo>
                    <a:pt x="343835" y="101965"/>
                  </a:lnTo>
                  <a:lnTo>
                    <a:pt x="343857" y="126933"/>
                  </a:lnTo>
                  <a:lnTo>
                    <a:pt x="343736" y="144551"/>
                  </a:lnTo>
                  <a:lnTo>
                    <a:pt x="343675" y="160728"/>
                  </a:lnTo>
                  <a:lnTo>
                    <a:pt x="343434" y="161471"/>
                  </a:lnTo>
                  <a:lnTo>
                    <a:pt x="342931" y="161471"/>
                  </a:lnTo>
                  <a:lnTo>
                    <a:pt x="328859" y="162204"/>
                  </a:lnTo>
                  <a:lnTo>
                    <a:pt x="328635" y="165419"/>
                  </a:lnTo>
                  <a:lnTo>
                    <a:pt x="328618" y="173073"/>
                  </a:lnTo>
                  <a:lnTo>
                    <a:pt x="335529" y="173073"/>
                  </a:lnTo>
                  <a:lnTo>
                    <a:pt x="343675" y="172821"/>
                  </a:lnTo>
                  <a:lnTo>
                    <a:pt x="377506" y="172821"/>
                  </a:lnTo>
                  <a:lnTo>
                    <a:pt x="377747" y="169366"/>
                  </a:lnTo>
                  <a:lnTo>
                    <a:pt x="377747" y="161963"/>
                  </a:lnTo>
                  <a:lnTo>
                    <a:pt x="361947" y="161471"/>
                  </a:lnTo>
                  <a:lnTo>
                    <a:pt x="362536" y="121897"/>
                  </a:lnTo>
                  <a:lnTo>
                    <a:pt x="362646" y="109730"/>
                  </a:lnTo>
                  <a:lnTo>
                    <a:pt x="362620" y="94803"/>
                  </a:lnTo>
                  <a:lnTo>
                    <a:pt x="360962" y="88876"/>
                  </a:lnTo>
                  <a:lnTo>
                    <a:pt x="357507" y="83201"/>
                  </a:lnTo>
                  <a:lnTo>
                    <a:pt x="356218" y="81473"/>
                  </a:lnTo>
                  <a:close/>
                </a:path>
                <a:path w="499745" h="176529">
                  <a:moveTo>
                    <a:pt x="331330" y="67149"/>
                  </a:moveTo>
                  <a:lnTo>
                    <a:pt x="324325" y="67540"/>
                  </a:lnTo>
                  <a:lnTo>
                    <a:pt x="316763" y="69529"/>
                  </a:lnTo>
                  <a:lnTo>
                    <a:pt x="306608" y="74341"/>
                  </a:lnTo>
                  <a:lnTo>
                    <a:pt x="291823" y="83201"/>
                  </a:lnTo>
                  <a:lnTo>
                    <a:pt x="315300" y="83201"/>
                  </a:lnTo>
                  <a:lnTo>
                    <a:pt x="316941" y="82577"/>
                  </a:lnTo>
                  <a:lnTo>
                    <a:pt x="324168" y="81473"/>
                  </a:lnTo>
                  <a:lnTo>
                    <a:pt x="356218" y="81473"/>
                  </a:lnTo>
                  <a:lnTo>
                    <a:pt x="353692" y="78087"/>
                  </a:lnTo>
                  <a:lnTo>
                    <a:pt x="348121" y="72859"/>
                  </a:lnTo>
                  <a:lnTo>
                    <a:pt x="340699" y="68789"/>
                  </a:lnTo>
                  <a:lnTo>
                    <a:pt x="331330" y="67149"/>
                  </a:lnTo>
                  <a:close/>
                </a:path>
                <a:path w="499745" h="176529">
                  <a:moveTo>
                    <a:pt x="264672" y="66657"/>
                  </a:moveTo>
                  <a:lnTo>
                    <a:pt x="258641" y="66989"/>
                  </a:lnTo>
                  <a:lnTo>
                    <a:pt x="251801" y="68757"/>
                  </a:lnTo>
                  <a:lnTo>
                    <a:pt x="242137" y="73115"/>
                  </a:lnTo>
                  <a:lnTo>
                    <a:pt x="227637" y="81222"/>
                  </a:lnTo>
                  <a:lnTo>
                    <a:pt x="256127" y="81222"/>
                  </a:lnTo>
                  <a:lnTo>
                    <a:pt x="257761" y="80981"/>
                  </a:lnTo>
                  <a:lnTo>
                    <a:pt x="289419" y="80981"/>
                  </a:lnTo>
                  <a:lnTo>
                    <a:pt x="287342" y="78222"/>
                  </a:lnTo>
                  <a:lnTo>
                    <a:pt x="281674" y="72801"/>
                  </a:lnTo>
                  <a:lnTo>
                    <a:pt x="274110" y="68444"/>
                  </a:lnTo>
                  <a:lnTo>
                    <a:pt x="264672" y="66657"/>
                  </a:lnTo>
                  <a:close/>
                </a:path>
                <a:path w="499745" h="176529">
                  <a:moveTo>
                    <a:pt x="421453" y="0"/>
                  </a:moveTo>
                  <a:lnTo>
                    <a:pt x="421201" y="0"/>
                  </a:lnTo>
                  <a:lnTo>
                    <a:pt x="416116" y="789"/>
                  </a:lnTo>
                  <a:lnTo>
                    <a:pt x="394467" y="4682"/>
                  </a:lnTo>
                  <a:lnTo>
                    <a:pt x="384658" y="6167"/>
                  </a:lnTo>
                  <a:lnTo>
                    <a:pt x="384417" y="9381"/>
                  </a:lnTo>
                  <a:lnTo>
                    <a:pt x="384417" y="16533"/>
                  </a:lnTo>
                  <a:lnTo>
                    <a:pt x="402438" y="17276"/>
                  </a:lnTo>
                  <a:lnTo>
                    <a:pt x="402417" y="58506"/>
                  </a:lnTo>
                  <a:lnTo>
                    <a:pt x="402299" y="120980"/>
                  </a:lnTo>
                  <a:lnTo>
                    <a:pt x="401640" y="160728"/>
                  </a:lnTo>
                  <a:lnTo>
                    <a:pt x="400459" y="174057"/>
                  </a:lnTo>
                  <a:lnTo>
                    <a:pt x="404417" y="175041"/>
                  </a:lnTo>
                  <a:lnTo>
                    <a:pt x="409107" y="176036"/>
                  </a:lnTo>
                  <a:lnTo>
                    <a:pt x="412071" y="176036"/>
                  </a:lnTo>
                  <a:lnTo>
                    <a:pt x="417746" y="167638"/>
                  </a:lnTo>
                  <a:lnTo>
                    <a:pt x="474417" y="167638"/>
                  </a:lnTo>
                  <a:lnTo>
                    <a:pt x="479397" y="163691"/>
                  </a:lnTo>
                  <a:lnTo>
                    <a:pt x="445892" y="163691"/>
                  </a:lnTo>
                  <a:lnTo>
                    <a:pt x="436580" y="162515"/>
                  </a:lnTo>
                  <a:lnTo>
                    <a:pt x="428612" y="159463"/>
                  </a:lnTo>
                  <a:lnTo>
                    <a:pt x="423051" y="155254"/>
                  </a:lnTo>
                  <a:lnTo>
                    <a:pt x="420961" y="150602"/>
                  </a:lnTo>
                  <a:lnTo>
                    <a:pt x="421201" y="93075"/>
                  </a:lnTo>
                  <a:lnTo>
                    <a:pt x="429303" y="88033"/>
                  </a:lnTo>
                  <a:lnTo>
                    <a:pt x="437497" y="84404"/>
                  </a:lnTo>
                  <a:lnTo>
                    <a:pt x="445506" y="82210"/>
                  </a:lnTo>
                  <a:lnTo>
                    <a:pt x="453054" y="81473"/>
                  </a:lnTo>
                  <a:lnTo>
                    <a:pt x="488554" y="81473"/>
                  </a:lnTo>
                  <a:lnTo>
                    <a:pt x="488449" y="81288"/>
                  </a:lnTo>
                  <a:lnTo>
                    <a:pt x="485730" y="79002"/>
                  </a:lnTo>
                  <a:lnTo>
                    <a:pt x="422186" y="79002"/>
                  </a:lnTo>
                  <a:lnTo>
                    <a:pt x="420961" y="78751"/>
                  </a:lnTo>
                  <a:lnTo>
                    <a:pt x="421283" y="58506"/>
                  </a:lnTo>
                  <a:lnTo>
                    <a:pt x="421512" y="38077"/>
                  </a:lnTo>
                  <a:lnTo>
                    <a:pt x="421648" y="18480"/>
                  </a:lnTo>
                  <a:lnTo>
                    <a:pt x="421693" y="240"/>
                  </a:lnTo>
                  <a:lnTo>
                    <a:pt x="421453" y="0"/>
                  </a:lnTo>
                  <a:close/>
                </a:path>
                <a:path w="499745" h="176529">
                  <a:moveTo>
                    <a:pt x="474417" y="167638"/>
                  </a:moveTo>
                  <a:lnTo>
                    <a:pt x="417746" y="167638"/>
                  </a:lnTo>
                  <a:lnTo>
                    <a:pt x="423564" y="170606"/>
                  </a:lnTo>
                  <a:lnTo>
                    <a:pt x="430213" y="173040"/>
                  </a:lnTo>
                  <a:lnTo>
                    <a:pt x="437602" y="174687"/>
                  </a:lnTo>
                  <a:lnTo>
                    <a:pt x="445640" y="175293"/>
                  </a:lnTo>
                  <a:lnTo>
                    <a:pt x="454831" y="174659"/>
                  </a:lnTo>
                  <a:lnTo>
                    <a:pt x="462679" y="173007"/>
                  </a:lnTo>
                  <a:lnTo>
                    <a:pt x="469047" y="170707"/>
                  </a:lnTo>
                  <a:lnTo>
                    <a:pt x="473797" y="168131"/>
                  </a:lnTo>
                  <a:lnTo>
                    <a:pt x="474417" y="167638"/>
                  </a:lnTo>
                  <a:close/>
                </a:path>
                <a:path w="499745" h="176529">
                  <a:moveTo>
                    <a:pt x="488554" y="81473"/>
                  </a:moveTo>
                  <a:lnTo>
                    <a:pt x="461200" y="81473"/>
                  </a:lnTo>
                  <a:lnTo>
                    <a:pt x="468854" y="85672"/>
                  </a:lnTo>
                  <a:lnTo>
                    <a:pt x="473294" y="93075"/>
                  </a:lnTo>
                  <a:lnTo>
                    <a:pt x="476137" y="98718"/>
                  </a:lnTo>
                  <a:lnTo>
                    <a:pt x="478052" y="104896"/>
                  </a:lnTo>
                  <a:lnTo>
                    <a:pt x="479132" y="112139"/>
                  </a:lnTo>
                  <a:lnTo>
                    <a:pt x="479472" y="120980"/>
                  </a:lnTo>
                  <a:lnTo>
                    <a:pt x="478704" y="131223"/>
                  </a:lnTo>
                  <a:lnTo>
                    <a:pt x="454289" y="163691"/>
                  </a:lnTo>
                  <a:lnTo>
                    <a:pt x="479397" y="163691"/>
                  </a:lnTo>
                  <a:lnTo>
                    <a:pt x="498418" y="129157"/>
                  </a:lnTo>
                  <a:lnTo>
                    <a:pt x="499663" y="114006"/>
                  </a:lnTo>
                  <a:lnTo>
                    <a:pt x="499632" y="112139"/>
                  </a:lnTo>
                  <a:lnTo>
                    <a:pt x="496731" y="96033"/>
                  </a:lnTo>
                  <a:lnTo>
                    <a:pt x="488554" y="81473"/>
                  </a:lnTo>
                  <a:close/>
                </a:path>
                <a:path w="499745" h="176529">
                  <a:moveTo>
                    <a:pt x="459965" y="66657"/>
                  </a:moveTo>
                  <a:lnTo>
                    <a:pt x="453368" y="66988"/>
                  </a:lnTo>
                  <a:lnTo>
                    <a:pt x="446262" y="68569"/>
                  </a:lnTo>
                  <a:lnTo>
                    <a:pt x="436563" y="72281"/>
                  </a:lnTo>
                  <a:lnTo>
                    <a:pt x="422186" y="79002"/>
                  </a:lnTo>
                  <a:lnTo>
                    <a:pt x="485730" y="79002"/>
                  </a:lnTo>
                  <a:lnTo>
                    <a:pt x="475862" y="70708"/>
                  </a:lnTo>
                  <a:lnTo>
                    <a:pt x="459965" y="66657"/>
                  </a:lnTo>
                  <a:close/>
                </a:path>
              </a:pathLst>
            </a:custGeom>
            <a:solidFill>
              <a:srgbClr val="FFFFFF"/>
            </a:solidFill>
          </p:spPr>
          <p:txBody>
            <a:bodyPr wrap="square" lIns="0" tIns="0" rIns="0" bIns="0" rtlCol="0"/>
            <a:lstStyle/>
            <a:p>
              <a:endParaRPr/>
            </a:p>
          </p:txBody>
        </p:sp>
        <p:sp>
          <p:nvSpPr>
            <p:cNvPr id="18" name="object 18"/>
            <p:cNvSpPr/>
            <p:nvPr/>
          </p:nvSpPr>
          <p:spPr>
            <a:xfrm>
              <a:off x="10598208" y="4978498"/>
              <a:ext cx="697230" cy="175895"/>
            </a:xfrm>
            <a:custGeom>
              <a:avLst/>
              <a:gdLst/>
              <a:ahLst/>
              <a:cxnLst/>
              <a:rect l="l" t="t" r="r" b="b"/>
              <a:pathLst>
                <a:path w="697229" h="175895">
                  <a:moveTo>
                    <a:pt x="62218" y="66657"/>
                  </a:moveTo>
                  <a:lnTo>
                    <a:pt x="53328" y="66657"/>
                  </a:lnTo>
                  <a:lnTo>
                    <a:pt x="42129" y="67773"/>
                  </a:lnTo>
                  <a:lnTo>
                    <a:pt x="9581" y="91851"/>
                  </a:lnTo>
                  <a:lnTo>
                    <a:pt x="0" y="125912"/>
                  </a:lnTo>
                  <a:lnTo>
                    <a:pt x="921" y="137118"/>
                  </a:lnTo>
                  <a:lnTo>
                    <a:pt x="27927" y="172206"/>
                  </a:lnTo>
                  <a:lnTo>
                    <a:pt x="44438" y="175293"/>
                  </a:lnTo>
                  <a:lnTo>
                    <a:pt x="50566" y="175014"/>
                  </a:lnTo>
                  <a:lnTo>
                    <a:pt x="57181" y="173625"/>
                  </a:lnTo>
                  <a:lnTo>
                    <a:pt x="66066" y="170292"/>
                  </a:lnTo>
                  <a:lnTo>
                    <a:pt x="79002" y="164183"/>
                  </a:lnTo>
                  <a:lnTo>
                    <a:pt x="116530" y="164183"/>
                  </a:lnTo>
                  <a:lnTo>
                    <a:pt x="116530" y="162204"/>
                  </a:lnTo>
                  <a:lnTo>
                    <a:pt x="41726" y="162204"/>
                  </a:lnTo>
                  <a:lnTo>
                    <a:pt x="33569" y="159000"/>
                  </a:lnTo>
                  <a:lnTo>
                    <a:pt x="20491" y="123441"/>
                  </a:lnTo>
                  <a:lnTo>
                    <a:pt x="21081" y="113635"/>
                  </a:lnTo>
                  <a:lnTo>
                    <a:pt x="46740" y="80270"/>
                  </a:lnTo>
                  <a:lnTo>
                    <a:pt x="54071" y="79494"/>
                  </a:lnTo>
                  <a:lnTo>
                    <a:pt x="97475" y="79494"/>
                  </a:lnTo>
                  <a:lnTo>
                    <a:pt x="97516" y="71599"/>
                  </a:lnTo>
                  <a:lnTo>
                    <a:pt x="77767" y="71599"/>
                  </a:lnTo>
                  <a:lnTo>
                    <a:pt x="70605" y="68877"/>
                  </a:lnTo>
                  <a:lnTo>
                    <a:pt x="62218" y="66657"/>
                  </a:lnTo>
                  <a:close/>
                </a:path>
                <a:path w="697229" h="175895">
                  <a:moveTo>
                    <a:pt x="116530" y="164183"/>
                  </a:moveTo>
                  <a:lnTo>
                    <a:pt x="80238" y="164183"/>
                  </a:lnTo>
                  <a:lnTo>
                    <a:pt x="82709" y="169858"/>
                  </a:lnTo>
                  <a:lnTo>
                    <a:pt x="85180" y="173314"/>
                  </a:lnTo>
                  <a:lnTo>
                    <a:pt x="87641" y="175293"/>
                  </a:lnTo>
                  <a:lnTo>
                    <a:pt x="95871" y="174850"/>
                  </a:lnTo>
                  <a:lnTo>
                    <a:pt x="104402" y="173782"/>
                  </a:lnTo>
                  <a:lnTo>
                    <a:pt x="111775" y="172483"/>
                  </a:lnTo>
                  <a:lnTo>
                    <a:pt x="116530" y="171345"/>
                  </a:lnTo>
                  <a:lnTo>
                    <a:pt x="116530" y="164183"/>
                  </a:lnTo>
                  <a:close/>
                </a:path>
                <a:path w="697229" h="175895">
                  <a:moveTo>
                    <a:pt x="97475" y="79494"/>
                  </a:moveTo>
                  <a:lnTo>
                    <a:pt x="62710" y="79494"/>
                  </a:lnTo>
                  <a:lnTo>
                    <a:pt x="70856" y="81966"/>
                  </a:lnTo>
                  <a:lnTo>
                    <a:pt x="78018" y="85913"/>
                  </a:lnTo>
                  <a:lnTo>
                    <a:pt x="78157" y="100615"/>
                  </a:lnTo>
                  <a:lnTo>
                    <a:pt x="78259" y="151587"/>
                  </a:lnTo>
                  <a:lnTo>
                    <a:pt x="76783" y="152581"/>
                  </a:lnTo>
                  <a:lnTo>
                    <a:pt x="70623" y="156479"/>
                  </a:lnTo>
                  <a:lnTo>
                    <a:pt x="64004" y="159521"/>
                  </a:lnTo>
                  <a:lnTo>
                    <a:pt x="56923" y="161499"/>
                  </a:lnTo>
                  <a:lnTo>
                    <a:pt x="49380" y="162204"/>
                  </a:lnTo>
                  <a:lnTo>
                    <a:pt x="116530" y="162204"/>
                  </a:lnTo>
                  <a:lnTo>
                    <a:pt x="116530" y="161471"/>
                  </a:lnTo>
                  <a:lnTo>
                    <a:pt x="97766" y="161471"/>
                  </a:lnTo>
                  <a:lnTo>
                    <a:pt x="97023" y="159743"/>
                  </a:lnTo>
                  <a:lnTo>
                    <a:pt x="97475" y="79494"/>
                  </a:lnTo>
                  <a:close/>
                </a:path>
                <a:path w="697229" h="175895">
                  <a:moveTo>
                    <a:pt x="116530" y="160728"/>
                  </a:moveTo>
                  <a:lnTo>
                    <a:pt x="99745" y="161471"/>
                  </a:lnTo>
                  <a:lnTo>
                    <a:pt x="116530" y="161471"/>
                  </a:lnTo>
                  <a:lnTo>
                    <a:pt x="116530" y="160728"/>
                  </a:lnTo>
                  <a:close/>
                </a:path>
                <a:path w="697229" h="175895">
                  <a:moveTo>
                    <a:pt x="97525" y="0"/>
                  </a:moveTo>
                  <a:lnTo>
                    <a:pt x="97274" y="0"/>
                  </a:lnTo>
                  <a:lnTo>
                    <a:pt x="91834" y="756"/>
                  </a:lnTo>
                  <a:lnTo>
                    <a:pt x="69013" y="4580"/>
                  </a:lnTo>
                  <a:lnTo>
                    <a:pt x="58019" y="6167"/>
                  </a:lnTo>
                  <a:lnTo>
                    <a:pt x="57767" y="9381"/>
                  </a:lnTo>
                  <a:lnTo>
                    <a:pt x="57767" y="16784"/>
                  </a:lnTo>
                  <a:lnTo>
                    <a:pt x="78259" y="17276"/>
                  </a:lnTo>
                  <a:lnTo>
                    <a:pt x="78514" y="36881"/>
                  </a:lnTo>
                  <a:lnTo>
                    <a:pt x="78637" y="70949"/>
                  </a:lnTo>
                  <a:lnTo>
                    <a:pt x="77767" y="71599"/>
                  </a:lnTo>
                  <a:lnTo>
                    <a:pt x="97516" y="71599"/>
                  </a:lnTo>
                  <a:lnTo>
                    <a:pt x="97685" y="36881"/>
                  </a:lnTo>
                  <a:lnTo>
                    <a:pt x="97766" y="240"/>
                  </a:lnTo>
                  <a:lnTo>
                    <a:pt x="97525" y="0"/>
                  </a:lnTo>
                  <a:close/>
                </a:path>
                <a:path w="697229" h="175895">
                  <a:moveTo>
                    <a:pt x="180978" y="66657"/>
                  </a:moveTo>
                  <a:lnTo>
                    <a:pt x="159323" y="71330"/>
                  </a:lnTo>
                  <a:lnTo>
                    <a:pt x="142736" y="84035"/>
                  </a:lnTo>
                  <a:lnTo>
                    <a:pt x="132122" y="102805"/>
                  </a:lnTo>
                  <a:lnTo>
                    <a:pt x="128383" y="125671"/>
                  </a:lnTo>
                  <a:lnTo>
                    <a:pt x="131663" y="145506"/>
                  </a:lnTo>
                  <a:lnTo>
                    <a:pt x="141284" y="161221"/>
                  </a:lnTo>
                  <a:lnTo>
                    <a:pt x="156924" y="171566"/>
                  </a:lnTo>
                  <a:lnTo>
                    <a:pt x="178256" y="175293"/>
                  </a:lnTo>
                  <a:lnTo>
                    <a:pt x="186925" y="174609"/>
                  </a:lnTo>
                  <a:lnTo>
                    <a:pt x="196682" y="172607"/>
                  </a:lnTo>
                  <a:lnTo>
                    <a:pt x="207040" y="169356"/>
                  </a:lnTo>
                  <a:lnTo>
                    <a:pt x="217511" y="164926"/>
                  </a:lnTo>
                  <a:lnTo>
                    <a:pt x="217053" y="161712"/>
                  </a:lnTo>
                  <a:lnTo>
                    <a:pt x="181963" y="161712"/>
                  </a:lnTo>
                  <a:lnTo>
                    <a:pt x="174759" y="161350"/>
                  </a:lnTo>
                  <a:lnTo>
                    <a:pt x="148857" y="130796"/>
                  </a:lnTo>
                  <a:lnTo>
                    <a:pt x="148634" y="121221"/>
                  </a:lnTo>
                  <a:lnTo>
                    <a:pt x="197341" y="120806"/>
                  </a:lnTo>
                  <a:lnTo>
                    <a:pt x="211093" y="120478"/>
                  </a:lnTo>
                  <a:lnTo>
                    <a:pt x="213564" y="120237"/>
                  </a:lnTo>
                  <a:lnTo>
                    <a:pt x="218255" y="114551"/>
                  </a:lnTo>
                  <a:lnTo>
                    <a:pt x="219490" y="111347"/>
                  </a:lnTo>
                  <a:lnTo>
                    <a:pt x="219409" y="109871"/>
                  </a:lnTo>
                  <a:lnTo>
                    <a:pt x="149367" y="109871"/>
                  </a:lnTo>
                  <a:lnTo>
                    <a:pt x="150850" y="101334"/>
                  </a:lnTo>
                  <a:lnTo>
                    <a:pt x="169617" y="78259"/>
                  </a:lnTo>
                  <a:lnTo>
                    <a:pt x="208870" y="78259"/>
                  </a:lnTo>
                  <a:lnTo>
                    <a:pt x="204654" y="74052"/>
                  </a:lnTo>
                  <a:lnTo>
                    <a:pt x="197950" y="70021"/>
                  </a:lnTo>
                  <a:lnTo>
                    <a:pt x="190043" y="67517"/>
                  </a:lnTo>
                  <a:lnTo>
                    <a:pt x="180978" y="66657"/>
                  </a:lnTo>
                  <a:close/>
                </a:path>
                <a:path w="697229" h="175895">
                  <a:moveTo>
                    <a:pt x="214799" y="153817"/>
                  </a:moveTo>
                  <a:lnTo>
                    <a:pt x="207620" y="156508"/>
                  </a:lnTo>
                  <a:lnTo>
                    <a:pt x="199398" y="159060"/>
                  </a:lnTo>
                  <a:lnTo>
                    <a:pt x="190667" y="160964"/>
                  </a:lnTo>
                  <a:lnTo>
                    <a:pt x="181963" y="161712"/>
                  </a:lnTo>
                  <a:lnTo>
                    <a:pt x="217053" y="161712"/>
                  </a:lnTo>
                  <a:lnTo>
                    <a:pt x="216900" y="160964"/>
                  </a:lnTo>
                  <a:lnTo>
                    <a:pt x="216035" y="157272"/>
                  </a:lnTo>
                  <a:lnTo>
                    <a:pt x="214799" y="153817"/>
                  </a:lnTo>
                  <a:close/>
                </a:path>
                <a:path w="697229" h="175895">
                  <a:moveTo>
                    <a:pt x="208870" y="78259"/>
                  </a:moveTo>
                  <a:lnTo>
                    <a:pt x="185167" y="78259"/>
                  </a:lnTo>
                  <a:lnTo>
                    <a:pt x="190360" y="81222"/>
                  </a:lnTo>
                  <a:lnTo>
                    <a:pt x="197763" y="90112"/>
                  </a:lnTo>
                  <a:lnTo>
                    <a:pt x="200726" y="98017"/>
                  </a:lnTo>
                  <a:lnTo>
                    <a:pt x="200726" y="108132"/>
                  </a:lnTo>
                  <a:lnTo>
                    <a:pt x="199491" y="108876"/>
                  </a:lnTo>
                  <a:lnTo>
                    <a:pt x="197512" y="109127"/>
                  </a:lnTo>
                  <a:lnTo>
                    <a:pt x="173439" y="109683"/>
                  </a:lnTo>
                  <a:lnTo>
                    <a:pt x="149367" y="109871"/>
                  </a:lnTo>
                  <a:lnTo>
                    <a:pt x="219409" y="109871"/>
                  </a:lnTo>
                  <a:lnTo>
                    <a:pt x="219031" y="103039"/>
                  </a:lnTo>
                  <a:lnTo>
                    <a:pt x="217485" y="94682"/>
                  </a:lnTo>
                  <a:lnTo>
                    <a:pt x="214596" y="86695"/>
                  </a:lnTo>
                  <a:lnTo>
                    <a:pt x="210108" y="79494"/>
                  </a:lnTo>
                  <a:lnTo>
                    <a:pt x="208870" y="78259"/>
                  </a:lnTo>
                  <a:close/>
                </a:path>
                <a:path w="697229" h="175895">
                  <a:moveTo>
                    <a:pt x="372072" y="66657"/>
                  </a:moveTo>
                  <a:lnTo>
                    <a:pt x="350416" y="71330"/>
                  </a:lnTo>
                  <a:lnTo>
                    <a:pt x="333830" y="84035"/>
                  </a:lnTo>
                  <a:lnTo>
                    <a:pt x="323215" y="102805"/>
                  </a:lnTo>
                  <a:lnTo>
                    <a:pt x="319477" y="125671"/>
                  </a:lnTo>
                  <a:lnTo>
                    <a:pt x="322756" y="145506"/>
                  </a:lnTo>
                  <a:lnTo>
                    <a:pt x="332378" y="161221"/>
                  </a:lnTo>
                  <a:lnTo>
                    <a:pt x="348018" y="171566"/>
                  </a:lnTo>
                  <a:lnTo>
                    <a:pt x="369350" y="175293"/>
                  </a:lnTo>
                  <a:lnTo>
                    <a:pt x="378019" y="174609"/>
                  </a:lnTo>
                  <a:lnTo>
                    <a:pt x="387777" y="172607"/>
                  </a:lnTo>
                  <a:lnTo>
                    <a:pt x="398138" y="169356"/>
                  </a:lnTo>
                  <a:lnTo>
                    <a:pt x="408615" y="164926"/>
                  </a:lnTo>
                  <a:lnTo>
                    <a:pt x="408148" y="161712"/>
                  </a:lnTo>
                  <a:lnTo>
                    <a:pt x="373056" y="161712"/>
                  </a:lnTo>
                  <a:lnTo>
                    <a:pt x="365853" y="161350"/>
                  </a:lnTo>
                  <a:lnTo>
                    <a:pt x="339955" y="130796"/>
                  </a:lnTo>
                  <a:lnTo>
                    <a:pt x="339727" y="121221"/>
                  </a:lnTo>
                  <a:lnTo>
                    <a:pt x="388435" y="120806"/>
                  </a:lnTo>
                  <a:lnTo>
                    <a:pt x="402186" y="120478"/>
                  </a:lnTo>
                  <a:lnTo>
                    <a:pt x="404657" y="120237"/>
                  </a:lnTo>
                  <a:lnTo>
                    <a:pt x="409348" y="114551"/>
                  </a:lnTo>
                  <a:lnTo>
                    <a:pt x="410584" y="111347"/>
                  </a:lnTo>
                  <a:lnTo>
                    <a:pt x="410502" y="109871"/>
                  </a:lnTo>
                  <a:lnTo>
                    <a:pt x="340471" y="109871"/>
                  </a:lnTo>
                  <a:lnTo>
                    <a:pt x="341948" y="101334"/>
                  </a:lnTo>
                  <a:lnTo>
                    <a:pt x="360711" y="78259"/>
                  </a:lnTo>
                  <a:lnTo>
                    <a:pt x="399964" y="78259"/>
                  </a:lnTo>
                  <a:lnTo>
                    <a:pt x="395748" y="74052"/>
                  </a:lnTo>
                  <a:lnTo>
                    <a:pt x="389044" y="70021"/>
                  </a:lnTo>
                  <a:lnTo>
                    <a:pt x="381137" y="67517"/>
                  </a:lnTo>
                  <a:lnTo>
                    <a:pt x="372072" y="66657"/>
                  </a:lnTo>
                  <a:close/>
                </a:path>
                <a:path w="697229" h="175895">
                  <a:moveTo>
                    <a:pt x="310838" y="69128"/>
                  </a:moveTo>
                  <a:lnTo>
                    <a:pt x="275038" y="69369"/>
                  </a:lnTo>
                  <a:lnTo>
                    <a:pt x="249112" y="69369"/>
                  </a:lnTo>
                  <a:lnTo>
                    <a:pt x="237762" y="69872"/>
                  </a:lnTo>
                  <a:lnTo>
                    <a:pt x="237483" y="74052"/>
                  </a:lnTo>
                  <a:lnTo>
                    <a:pt x="237259" y="78018"/>
                  </a:lnTo>
                  <a:lnTo>
                    <a:pt x="237259" y="82217"/>
                  </a:lnTo>
                  <a:lnTo>
                    <a:pt x="256023" y="82217"/>
                  </a:lnTo>
                  <a:lnTo>
                    <a:pt x="256023" y="160968"/>
                  </a:lnTo>
                  <a:lnTo>
                    <a:pt x="255531" y="161471"/>
                  </a:lnTo>
                  <a:lnTo>
                    <a:pt x="255039" y="161471"/>
                  </a:lnTo>
                  <a:lnTo>
                    <a:pt x="240966" y="162204"/>
                  </a:lnTo>
                  <a:lnTo>
                    <a:pt x="240474" y="169366"/>
                  </a:lnTo>
                  <a:lnTo>
                    <a:pt x="240715" y="173073"/>
                  </a:lnTo>
                  <a:lnTo>
                    <a:pt x="248369" y="173073"/>
                  </a:lnTo>
                  <a:lnTo>
                    <a:pt x="257751" y="172821"/>
                  </a:lnTo>
                  <a:lnTo>
                    <a:pt x="298493" y="172821"/>
                  </a:lnTo>
                  <a:lnTo>
                    <a:pt x="298744" y="169366"/>
                  </a:lnTo>
                  <a:lnTo>
                    <a:pt x="298744" y="161963"/>
                  </a:lnTo>
                  <a:lnTo>
                    <a:pt x="274546" y="161471"/>
                  </a:lnTo>
                  <a:lnTo>
                    <a:pt x="274660" y="145506"/>
                  </a:lnTo>
                  <a:lnTo>
                    <a:pt x="274889" y="100397"/>
                  </a:lnTo>
                  <a:lnTo>
                    <a:pt x="275038" y="82217"/>
                  </a:lnTo>
                  <a:lnTo>
                    <a:pt x="292940" y="81997"/>
                  </a:lnTo>
                  <a:lnTo>
                    <a:pt x="310095" y="81966"/>
                  </a:lnTo>
                  <a:lnTo>
                    <a:pt x="310369" y="78018"/>
                  </a:lnTo>
                  <a:lnTo>
                    <a:pt x="310746" y="74052"/>
                  </a:lnTo>
                  <a:lnTo>
                    <a:pt x="310838" y="69128"/>
                  </a:lnTo>
                  <a:close/>
                </a:path>
                <a:path w="697229" h="175895">
                  <a:moveTo>
                    <a:pt x="405893" y="153817"/>
                  </a:moveTo>
                  <a:lnTo>
                    <a:pt x="398715" y="156508"/>
                  </a:lnTo>
                  <a:lnTo>
                    <a:pt x="390495" y="159060"/>
                  </a:lnTo>
                  <a:lnTo>
                    <a:pt x="381715" y="160968"/>
                  </a:lnTo>
                  <a:lnTo>
                    <a:pt x="373056" y="161712"/>
                  </a:lnTo>
                  <a:lnTo>
                    <a:pt x="408148" y="161712"/>
                  </a:lnTo>
                  <a:lnTo>
                    <a:pt x="407994" y="160964"/>
                  </a:lnTo>
                  <a:lnTo>
                    <a:pt x="407128" y="157272"/>
                  </a:lnTo>
                  <a:lnTo>
                    <a:pt x="405893" y="153817"/>
                  </a:lnTo>
                  <a:close/>
                </a:path>
                <a:path w="697229" h="175895">
                  <a:moveTo>
                    <a:pt x="399964" y="78259"/>
                  </a:moveTo>
                  <a:lnTo>
                    <a:pt x="376271" y="78259"/>
                  </a:lnTo>
                  <a:lnTo>
                    <a:pt x="381454" y="81222"/>
                  </a:lnTo>
                  <a:lnTo>
                    <a:pt x="388857" y="90112"/>
                  </a:lnTo>
                  <a:lnTo>
                    <a:pt x="391820" y="98017"/>
                  </a:lnTo>
                  <a:lnTo>
                    <a:pt x="391820" y="108132"/>
                  </a:lnTo>
                  <a:lnTo>
                    <a:pt x="390584" y="108876"/>
                  </a:lnTo>
                  <a:lnTo>
                    <a:pt x="388616" y="109127"/>
                  </a:lnTo>
                  <a:lnTo>
                    <a:pt x="364543" y="109683"/>
                  </a:lnTo>
                  <a:lnTo>
                    <a:pt x="340471" y="109871"/>
                  </a:lnTo>
                  <a:lnTo>
                    <a:pt x="410502" y="109871"/>
                  </a:lnTo>
                  <a:lnTo>
                    <a:pt x="410125" y="103039"/>
                  </a:lnTo>
                  <a:lnTo>
                    <a:pt x="408579" y="94682"/>
                  </a:lnTo>
                  <a:lnTo>
                    <a:pt x="405689" y="86695"/>
                  </a:lnTo>
                  <a:lnTo>
                    <a:pt x="401202" y="79494"/>
                  </a:lnTo>
                  <a:lnTo>
                    <a:pt x="399964" y="78259"/>
                  </a:lnTo>
                  <a:close/>
                </a:path>
                <a:path w="697229" h="175895">
                  <a:moveTo>
                    <a:pt x="313058" y="3696"/>
                  </a:moveTo>
                  <a:lnTo>
                    <a:pt x="306639" y="3696"/>
                  </a:lnTo>
                  <a:lnTo>
                    <a:pt x="297828" y="4459"/>
                  </a:lnTo>
                  <a:lnTo>
                    <a:pt x="262999" y="29278"/>
                  </a:lnTo>
                  <a:lnTo>
                    <a:pt x="255782" y="68636"/>
                  </a:lnTo>
                  <a:lnTo>
                    <a:pt x="255290" y="69369"/>
                  </a:lnTo>
                  <a:lnTo>
                    <a:pt x="275038" y="69369"/>
                  </a:lnTo>
                  <a:lnTo>
                    <a:pt x="275256" y="51653"/>
                  </a:lnTo>
                  <a:lnTo>
                    <a:pt x="276423" y="40024"/>
                  </a:lnTo>
                  <a:lnTo>
                    <a:pt x="278749" y="32331"/>
                  </a:lnTo>
                  <a:lnTo>
                    <a:pt x="282441" y="26418"/>
                  </a:lnTo>
                  <a:lnTo>
                    <a:pt x="286148" y="21224"/>
                  </a:lnTo>
                  <a:lnTo>
                    <a:pt x="293059" y="19004"/>
                  </a:lnTo>
                  <a:lnTo>
                    <a:pt x="318483" y="19004"/>
                  </a:lnTo>
                  <a:lnTo>
                    <a:pt x="322440" y="10858"/>
                  </a:lnTo>
                  <a:lnTo>
                    <a:pt x="322440" y="6659"/>
                  </a:lnTo>
                  <a:lnTo>
                    <a:pt x="318744" y="5183"/>
                  </a:lnTo>
                  <a:lnTo>
                    <a:pt x="313058" y="3696"/>
                  </a:lnTo>
                  <a:close/>
                </a:path>
                <a:path w="697229" h="175895">
                  <a:moveTo>
                    <a:pt x="318483" y="19004"/>
                  </a:moveTo>
                  <a:lnTo>
                    <a:pt x="303927" y="19004"/>
                  </a:lnTo>
                  <a:lnTo>
                    <a:pt x="312817" y="21967"/>
                  </a:lnTo>
                  <a:lnTo>
                    <a:pt x="314545" y="22711"/>
                  </a:lnTo>
                  <a:lnTo>
                    <a:pt x="318000" y="19999"/>
                  </a:lnTo>
                  <a:lnTo>
                    <a:pt x="318483" y="19004"/>
                  </a:lnTo>
                  <a:close/>
                </a:path>
                <a:path w="697229" h="175895">
                  <a:moveTo>
                    <a:pt x="500948" y="66657"/>
                  </a:moveTo>
                  <a:lnTo>
                    <a:pt x="490330" y="66657"/>
                  </a:lnTo>
                  <a:lnTo>
                    <a:pt x="466166" y="71148"/>
                  </a:lnTo>
                  <a:lnTo>
                    <a:pt x="447185" y="83693"/>
                  </a:lnTo>
                  <a:lnTo>
                    <a:pt x="434777" y="102906"/>
                  </a:lnTo>
                  <a:lnTo>
                    <a:pt x="430332" y="127399"/>
                  </a:lnTo>
                  <a:lnTo>
                    <a:pt x="434063" y="148006"/>
                  </a:lnTo>
                  <a:lnTo>
                    <a:pt x="444068" y="163012"/>
                  </a:lnTo>
                  <a:lnTo>
                    <a:pt x="458564" y="172184"/>
                  </a:lnTo>
                  <a:lnTo>
                    <a:pt x="475765" y="175293"/>
                  </a:lnTo>
                  <a:lnTo>
                    <a:pt x="484500" y="174648"/>
                  </a:lnTo>
                  <a:lnTo>
                    <a:pt x="494344" y="172731"/>
                  </a:lnTo>
                  <a:lnTo>
                    <a:pt x="504651" y="169563"/>
                  </a:lnTo>
                  <a:lnTo>
                    <a:pt x="514769" y="165167"/>
                  </a:lnTo>
                  <a:lnTo>
                    <a:pt x="514313" y="161963"/>
                  </a:lnTo>
                  <a:lnTo>
                    <a:pt x="474037" y="161963"/>
                  </a:lnTo>
                  <a:lnTo>
                    <a:pt x="465148" y="159743"/>
                  </a:lnTo>
                  <a:lnTo>
                    <a:pt x="450331" y="122457"/>
                  </a:lnTo>
                  <a:lnTo>
                    <a:pt x="451308" y="111813"/>
                  </a:lnTo>
                  <a:lnTo>
                    <a:pt x="473043" y="80981"/>
                  </a:lnTo>
                  <a:lnTo>
                    <a:pt x="510118" y="80981"/>
                  </a:lnTo>
                  <a:lnTo>
                    <a:pt x="513041" y="75547"/>
                  </a:lnTo>
                  <a:lnTo>
                    <a:pt x="513041" y="71840"/>
                  </a:lnTo>
                  <a:lnTo>
                    <a:pt x="509345" y="69369"/>
                  </a:lnTo>
                  <a:lnTo>
                    <a:pt x="500948" y="66657"/>
                  </a:lnTo>
                  <a:close/>
                </a:path>
                <a:path w="697229" h="175895">
                  <a:moveTo>
                    <a:pt x="512057" y="154550"/>
                  </a:moveTo>
                  <a:lnTo>
                    <a:pt x="505229" y="157064"/>
                  </a:lnTo>
                  <a:lnTo>
                    <a:pt x="497428" y="159462"/>
                  </a:lnTo>
                  <a:lnTo>
                    <a:pt x="489350" y="161257"/>
                  </a:lnTo>
                  <a:lnTo>
                    <a:pt x="481692" y="161963"/>
                  </a:lnTo>
                  <a:lnTo>
                    <a:pt x="514313" y="161963"/>
                  </a:lnTo>
                  <a:lnTo>
                    <a:pt x="514277" y="161712"/>
                  </a:lnTo>
                  <a:lnTo>
                    <a:pt x="513293" y="157764"/>
                  </a:lnTo>
                  <a:lnTo>
                    <a:pt x="512057" y="154550"/>
                  </a:lnTo>
                  <a:close/>
                </a:path>
                <a:path w="697229" h="175895">
                  <a:moveTo>
                    <a:pt x="510118" y="80981"/>
                  </a:moveTo>
                  <a:lnTo>
                    <a:pt x="492801" y="80981"/>
                  </a:lnTo>
                  <a:lnTo>
                    <a:pt x="502675" y="86405"/>
                  </a:lnTo>
                  <a:lnTo>
                    <a:pt x="504895" y="87149"/>
                  </a:lnTo>
                  <a:lnTo>
                    <a:pt x="507858" y="85180"/>
                  </a:lnTo>
                  <a:lnTo>
                    <a:pt x="510118" y="80981"/>
                  </a:lnTo>
                  <a:close/>
                </a:path>
                <a:path w="697229" h="175895">
                  <a:moveTo>
                    <a:pt x="563658" y="81966"/>
                  </a:moveTo>
                  <a:lnTo>
                    <a:pt x="544894" y="81966"/>
                  </a:lnTo>
                  <a:lnTo>
                    <a:pt x="544855" y="88072"/>
                  </a:lnTo>
                  <a:lnTo>
                    <a:pt x="544682" y="103802"/>
                  </a:lnTo>
                  <a:lnTo>
                    <a:pt x="544643" y="110603"/>
                  </a:lnTo>
                  <a:lnTo>
                    <a:pt x="544457" y="117975"/>
                  </a:lnTo>
                  <a:lnTo>
                    <a:pt x="544310" y="127395"/>
                  </a:lnTo>
                  <a:lnTo>
                    <a:pt x="544194" y="158016"/>
                  </a:lnTo>
                  <a:lnTo>
                    <a:pt x="544402" y="162707"/>
                  </a:lnTo>
                  <a:lnTo>
                    <a:pt x="551072" y="168623"/>
                  </a:lnTo>
                  <a:lnTo>
                    <a:pt x="557731" y="174800"/>
                  </a:lnTo>
                  <a:lnTo>
                    <a:pt x="564893" y="175041"/>
                  </a:lnTo>
                  <a:lnTo>
                    <a:pt x="570328" y="175041"/>
                  </a:lnTo>
                  <a:lnTo>
                    <a:pt x="577847" y="174668"/>
                  </a:lnTo>
                  <a:lnTo>
                    <a:pt x="586593" y="173532"/>
                  </a:lnTo>
                  <a:lnTo>
                    <a:pt x="595847" y="171609"/>
                  </a:lnTo>
                  <a:lnTo>
                    <a:pt x="604892" y="168874"/>
                  </a:lnTo>
                  <a:lnTo>
                    <a:pt x="604400" y="165419"/>
                  </a:lnTo>
                  <a:lnTo>
                    <a:pt x="603969" y="161963"/>
                  </a:lnTo>
                  <a:lnTo>
                    <a:pt x="570820" y="161963"/>
                  </a:lnTo>
                  <a:lnTo>
                    <a:pt x="563406" y="157272"/>
                  </a:lnTo>
                  <a:lnTo>
                    <a:pt x="563521" y="117501"/>
                  </a:lnTo>
                  <a:lnTo>
                    <a:pt x="563641" y="110603"/>
                  </a:lnTo>
                  <a:lnTo>
                    <a:pt x="563658" y="81966"/>
                  </a:lnTo>
                  <a:close/>
                </a:path>
                <a:path w="697229" h="175895">
                  <a:moveTo>
                    <a:pt x="603164" y="158016"/>
                  </a:moveTo>
                  <a:lnTo>
                    <a:pt x="594526" y="160235"/>
                  </a:lnTo>
                  <a:lnTo>
                    <a:pt x="585144" y="161963"/>
                  </a:lnTo>
                  <a:lnTo>
                    <a:pt x="603969" y="161963"/>
                  </a:lnTo>
                  <a:lnTo>
                    <a:pt x="603908" y="161471"/>
                  </a:lnTo>
                  <a:lnTo>
                    <a:pt x="603164" y="158016"/>
                  </a:lnTo>
                  <a:close/>
                </a:path>
                <a:path w="697229" h="175895">
                  <a:moveTo>
                    <a:pt x="602913" y="69128"/>
                  </a:moveTo>
                  <a:lnTo>
                    <a:pt x="593318" y="69268"/>
                  </a:lnTo>
                  <a:lnTo>
                    <a:pt x="564150" y="69369"/>
                  </a:lnTo>
                  <a:lnTo>
                    <a:pt x="543910" y="69369"/>
                  </a:lnTo>
                  <a:lnTo>
                    <a:pt x="533533" y="69872"/>
                  </a:lnTo>
                  <a:lnTo>
                    <a:pt x="528109" y="69872"/>
                  </a:lnTo>
                  <a:lnTo>
                    <a:pt x="527858" y="73568"/>
                  </a:lnTo>
                  <a:lnTo>
                    <a:pt x="527858" y="81966"/>
                  </a:lnTo>
                  <a:lnTo>
                    <a:pt x="602170" y="81966"/>
                  </a:lnTo>
                  <a:lnTo>
                    <a:pt x="602421" y="78259"/>
                  </a:lnTo>
                  <a:lnTo>
                    <a:pt x="602913" y="73568"/>
                  </a:lnTo>
                  <a:lnTo>
                    <a:pt x="602913" y="69128"/>
                  </a:lnTo>
                  <a:close/>
                </a:path>
                <a:path w="697229" h="175895">
                  <a:moveTo>
                    <a:pt x="564401" y="36532"/>
                  </a:moveTo>
                  <a:lnTo>
                    <a:pt x="563166" y="36532"/>
                  </a:lnTo>
                  <a:lnTo>
                    <a:pt x="552799" y="40731"/>
                  </a:lnTo>
                  <a:lnTo>
                    <a:pt x="546381" y="44930"/>
                  </a:lnTo>
                  <a:lnTo>
                    <a:pt x="546101" y="52584"/>
                  </a:lnTo>
                  <a:lnTo>
                    <a:pt x="545637" y="60731"/>
                  </a:lnTo>
                  <a:lnTo>
                    <a:pt x="545637" y="67641"/>
                  </a:lnTo>
                  <a:lnTo>
                    <a:pt x="545386" y="68636"/>
                  </a:lnTo>
                  <a:lnTo>
                    <a:pt x="544643" y="69369"/>
                  </a:lnTo>
                  <a:lnTo>
                    <a:pt x="564150" y="69369"/>
                  </a:lnTo>
                  <a:lnTo>
                    <a:pt x="564199" y="60731"/>
                  </a:lnTo>
                  <a:lnTo>
                    <a:pt x="564315" y="52092"/>
                  </a:lnTo>
                  <a:lnTo>
                    <a:pt x="564453" y="44930"/>
                  </a:lnTo>
                  <a:lnTo>
                    <a:pt x="564642" y="36784"/>
                  </a:lnTo>
                  <a:lnTo>
                    <a:pt x="564401" y="36532"/>
                  </a:lnTo>
                  <a:close/>
                </a:path>
                <a:path w="697229" h="175895">
                  <a:moveTo>
                    <a:pt x="630808" y="139744"/>
                  </a:moveTo>
                  <a:lnTo>
                    <a:pt x="626860" y="140236"/>
                  </a:lnTo>
                  <a:lnTo>
                    <a:pt x="622169" y="141220"/>
                  </a:lnTo>
                  <a:lnTo>
                    <a:pt x="618222" y="141964"/>
                  </a:lnTo>
                  <a:lnTo>
                    <a:pt x="620338" y="158749"/>
                  </a:lnTo>
                  <a:lnTo>
                    <a:pt x="620954" y="163957"/>
                  </a:lnTo>
                  <a:lnTo>
                    <a:pt x="621677" y="170602"/>
                  </a:lnTo>
                  <a:lnTo>
                    <a:pt x="626864" y="172271"/>
                  </a:lnTo>
                  <a:lnTo>
                    <a:pt x="633743" y="173780"/>
                  </a:lnTo>
                  <a:lnTo>
                    <a:pt x="642057" y="174872"/>
                  </a:lnTo>
                  <a:lnTo>
                    <a:pt x="651550" y="175293"/>
                  </a:lnTo>
                  <a:lnTo>
                    <a:pt x="660243" y="174918"/>
                  </a:lnTo>
                  <a:lnTo>
                    <a:pt x="668310" y="173780"/>
                  </a:lnTo>
                  <a:lnTo>
                    <a:pt x="675406" y="171856"/>
                  </a:lnTo>
                  <a:lnTo>
                    <a:pt x="681183" y="169125"/>
                  </a:lnTo>
                  <a:lnTo>
                    <a:pt x="688147" y="163932"/>
                  </a:lnTo>
                  <a:lnTo>
                    <a:pt x="646608" y="163932"/>
                  </a:lnTo>
                  <a:lnTo>
                    <a:pt x="639949" y="161471"/>
                  </a:lnTo>
                  <a:lnTo>
                    <a:pt x="636242" y="158749"/>
                  </a:lnTo>
                  <a:lnTo>
                    <a:pt x="635006" y="157764"/>
                  </a:lnTo>
                  <a:lnTo>
                    <a:pt x="634766" y="157021"/>
                  </a:lnTo>
                  <a:lnTo>
                    <a:pt x="634263" y="155785"/>
                  </a:lnTo>
                  <a:lnTo>
                    <a:pt x="630808" y="139744"/>
                  </a:lnTo>
                  <a:close/>
                </a:path>
                <a:path w="697229" h="175895">
                  <a:moveTo>
                    <a:pt x="680932" y="66657"/>
                  </a:moveTo>
                  <a:lnTo>
                    <a:pt x="667843" y="66657"/>
                  </a:lnTo>
                  <a:lnTo>
                    <a:pt x="659336" y="67109"/>
                  </a:lnTo>
                  <a:lnTo>
                    <a:pt x="624473" y="89987"/>
                  </a:lnTo>
                  <a:lnTo>
                    <a:pt x="623153" y="98258"/>
                  </a:lnTo>
                  <a:lnTo>
                    <a:pt x="624697" y="107441"/>
                  </a:lnTo>
                  <a:lnTo>
                    <a:pt x="629575" y="114865"/>
                  </a:lnTo>
                  <a:lnTo>
                    <a:pt x="638155" y="120899"/>
                  </a:lnTo>
                  <a:lnTo>
                    <a:pt x="650807" y="125912"/>
                  </a:lnTo>
                  <a:lnTo>
                    <a:pt x="663956" y="129911"/>
                  </a:lnTo>
                  <a:lnTo>
                    <a:pt x="672658" y="133630"/>
                  </a:lnTo>
                  <a:lnTo>
                    <a:pt x="677472" y="138553"/>
                  </a:lnTo>
                  <a:lnTo>
                    <a:pt x="678953" y="146163"/>
                  </a:lnTo>
                  <a:lnTo>
                    <a:pt x="678953" y="153073"/>
                  </a:lnTo>
                  <a:lnTo>
                    <a:pt x="675497" y="157272"/>
                  </a:lnTo>
                  <a:lnTo>
                    <a:pt x="671801" y="159984"/>
                  </a:lnTo>
                  <a:lnTo>
                    <a:pt x="666607" y="163440"/>
                  </a:lnTo>
                  <a:lnTo>
                    <a:pt x="660440" y="163932"/>
                  </a:lnTo>
                  <a:lnTo>
                    <a:pt x="688147" y="163932"/>
                  </a:lnTo>
                  <a:lnTo>
                    <a:pt x="693074" y="157764"/>
                  </a:lnTo>
                  <a:lnTo>
                    <a:pt x="696006" y="150755"/>
                  </a:lnTo>
                  <a:lnTo>
                    <a:pt x="696984" y="142948"/>
                  </a:lnTo>
                  <a:lnTo>
                    <a:pt x="694584" y="131132"/>
                  </a:lnTo>
                  <a:lnTo>
                    <a:pt x="687971" y="123044"/>
                  </a:lnTo>
                  <a:lnTo>
                    <a:pt x="678024" y="117502"/>
                  </a:lnTo>
                  <a:lnTo>
                    <a:pt x="665623" y="113326"/>
                  </a:lnTo>
                  <a:lnTo>
                    <a:pt x="653473" y="109475"/>
                  </a:lnTo>
                  <a:lnTo>
                    <a:pt x="645998" y="106042"/>
                  </a:lnTo>
                  <a:lnTo>
                    <a:pt x="642226" y="101869"/>
                  </a:lnTo>
                  <a:lnTo>
                    <a:pt x="641184" y="95798"/>
                  </a:lnTo>
                  <a:lnTo>
                    <a:pt x="641184" y="89369"/>
                  </a:lnTo>
                  <a:lnTo>
                    <a:pt x="643896" y="85180"/>
                  </a:lnTo>
                  <a:lnTo>
                    <a:pt x="647111" y="82709"/>
                  </a:lnTo>
                  <a:lnTo>
                    <a:pt x="650807" y="79987"/>
                  </a:lnTo>
                  <a:lnTo>
                    <a:pt x="656241" y="78259"/>
                  </a:lnTo>
                  <a:lnTo>
                    <a:pt x="692919" y="78259"/>
                  </a:lnTo>
                  <a:lnTo>
                    <a:pt x="692041" y="71107"/>
                  </a:lnTo>
                  <a:lnTo>
                    <a:pt x="689570" y="69872"/>
                  </a:lnTo>
                  <a:lnTo>
                    <a:pt x="680932" y="66657"/>
                  </a:lnTo>
                  <a:close/>
                </a:path>
                <a:path w="697229" h="175895">
                  <a:moveTo>
                    <a:pt x="692919" y="78259"/>
                  </a:moveTo>
                  <a:lnTo>
                    <a:pt x="668586" y="78259"/>
                  </a:lnTo>
                  <a:lnTo>
                    <a:pt x="674021" y="79494"/>
                  </a:lnTo>
                  <a:lnTo>
                    <a:pt x="677968" y="82458"/>
                  </a:lnTo>
                  <a:lnTo>
                    <a:pt x="678461" y="83442"/>
                  </a:lnTo>
                  <a:lnTo>
                    <a:pt x="678953" y="84678"/>
                  </a:lnTo>
                  <a:lnTo>
                    <a:pt x="682167" y="100237"/>
                  </a:lnTo>
                  <a:lnTo>
                    <a:pt x="686366" y="99745"/>
                  </a:lnTo>
                  <a:lnTo>
                    <a:pt x="691057" y="99002"/>
                  </a:lnTo>
                  <a:lnTo>
                    <a:pt x="694753" y="98258"/>
                  </a:lnTo>
                  <a:lnTo>
                    <a:pt x="694007" y="89369"/>
                  </a:lnTo>
                  <a:lnTo>
                    <a:pt x="693585" y="84678"/>
                  </a:lnTo>
                  <a:lnTo>
                    <a:pt x="692919" y="78259"/>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10594744" y="4685923"/>
              <a:ext cx="1014251" cy="171586"/>
            </a:xfrm>
            <a:prstGeom prst="rect">
              <a:avLst/>
            </a:prstGeom>
          </p:spPr>
        </p:pic>
        <p:sp>
          <p:nvSpPr>
            <p:cNvPr id="20" name="object 20"/>
            <p:cNvSpPr/>
            <p:nvPr/>
          </p:nvSpPr>
          <p:spPr>
            <a:xfrm>
              <a:off x="10599933" y="4398040"/>
              <a:ext cx="495934" cy="163195"/>
            </a:xfrm>
            <a:custGeom>
              <a:avLst/>
              <a:gdLst/>
              <a:ahLst/>
              <a:cxnLst/>
              <a:rect l="l" t="t" r="r" b="b"/>
              <a:pathLst>
                <a:path w="495934" h="163195">
                  <a:moveTo>
                    <a:pt x="43946" y="0"/>
                  </a:moveTo>
                  <a:lnTo>
                    <a:pt x="492" y="492"/>
                  </a:lnTo>
                  <a:lnTo>
                    <a:pt x="294" y="3330"/>
                  </a:lnTo>
                  <a:lnTo>
                    <a:pt x="251" y="11853"/>
                  </a:lnTo>
                  <a:lnTo>
                    <a:pt x="18763" y="12345"/>
                  </a:lnTo>
                  <a:lnTo>
                    <a:pt x="18763" y="148634"/>
                  </a:lnTo>
                  <a:lnTo>
                    <a:pt x="18020" y="148875"/>
                  </a:lnTo>
                  <a:lnTo>
                    <a:pt x="17528" y="148875"/>
                  </a:lnTo>
                  <a:lnTo>
                    <a:pt x="251" y="149367"/>
                  </a:lnTo>
                  <a:lnTo>
                    <a:pt x="0" y="153073"/>
                  </a:lnTo>
                  <a:lnTo>
                    <a:pt x="0" y="160728"/>
                  </a:lnTo>
                  <a:lnTo>
                    <a:pt x="59003" y="160979"/>
                  </a:lnTo>
                  <a:lnTo>
                    <a:pt x="84340" y="157576"/>
                  </a:lnTo>
                  <a:lnTo>
                    <a:pt x="100477" y="149618"/>
                  </a:lnTo>
                  <a:lnTo>
                    <a:pt x="42710" y="149618"/>
                  </a:lnTo>
                  <a:lnTo>
                    <a:pt x="37778" y="147890"/>
                  </a:lnTo>
                  <a:lnTo>
                    <a:pt x="37889" y="114310"/>
                  </a:lnTo>
                  <a:lnTo>
                    <a:pt x="38019" y="83452"/>
                  </a:lnTo>
                  <a:lnTo>
                    <a:pt x="39747" y="82950"/>
                  </a:lnTo>
                  <a:lnTo>
                    <a:pt x="101145" y="82950"/>
                  </a:lnTo>
                  <a:lnTo>
                    <a:pt x="96528" y="79763"/>
                  </a:lnTo>
                  <a:lnTo>
                    <a:pt x="80981" y="75296"/>
                  </a:lnTo>
                  <a:lnTo>
                    <a:pt x="80981" y="73819"/>
                  </a:lnTo>
                  <a:lnTo>
                    <a:pt x="85337" y="71599"/>
                  </a:lnTo>
                  <a:lnTo>
                    <a:pt x="43705" y="71599"/>
                  </a:lnTo>
                  <a:lnTo>
                    <a:pt x="39506" y="71348"/>
                  </a:lnTo>
                  <a:lnTo>
                    <a:pt x="38019" y="71107"/>
                  </a:lnTo>
                  <a:lnTo>
                    <a:pt x="38271" y="12093"/>
                  </a:lnTo>
                  <a:lnTo>
                    <a:pt x="44941" y="11350"/>
                  </a:lnTo>
                  <a:lnTo>
                    <a:pt x="97990" y="11350"/>
                  </a:lnTo>
                  <a:lnTo>
                    <a:pt x="90855" y="6659"/>
                  </a:lnTo>
                  <a:lnTo>
                    <a:pt x="81582" y="3330"/>
                  </a:lnTo>
                  <a:lnTo>
                    <a:pt x="70919" y="1295"/>
                  </a:lnTo>
                  <a:lnTo>
                    <a:pt x="58496" y="277"/>
                  </a:lnTo>
                  <a:lnTo>
                    <a:pt x="43946" y="0"/>
                  </a:lnTo>
                  <a:close/>
                </a:path>
                <a:path w="495934" h="163195">
                  <a:moveTo>
                    <a:pt x="101145" y="82950"/>
                  </a:moveTo>
                  <a:lnTo>
                    <a:pt x="52836" y="82950"/>
                  </a:lnTo>
                  <a:lnTo>
                    <a:pt x="75202" y="86040"/>
                  </a:lnTo>
                  <a:lnTo>
                    <a:pt x="89747" y="93969"/>
                  </a:lnTo>
                  <a:lnTo>
                    <a:pt x="97627" y="104723"/>
                  </a:lnTo>
                  <a:lnTo>
                    <a:pt x="99996" y="116289"/>
                  </a:lnTo>
                  <a:lnTo>
                    <a:pt x="96331" y="131701"/>
                  </a:lnTo>
                  <a:lnTo>
                    <a:pt x="86785" y="142024"/>
                  </a:lnTo>
                  <a:lnTo>
                    <a:pt x="73536" y="147812"/>
                  </a:lnTo>
                  <a:lnTo>
                    <a:pt x="58762" y="149618"/>
                  </a:lnTo>
                  <a:lnTo>
                    <a:pt x="100477" y="149618"/>
                  </a:lnTo>
                  <a:lnTo>
                    <a:pt x="103728" y="148015"/>
                  </a:lnTo>
                  <a:lnTo>
                    <a:pt x="116124" y="133269"/>
                  </a:lnTo>
                  <a:lnTo>
                    <a:pt x="120488" y="114310"/>
                  </a:lnTo>
                  <a:lnTo>
                    <a:pt x="117440" y="100266"/>
                  </a:lnTo>
                  <a:lnTo>
                    <a:pt x="109067" y="88418"/>
                  </a:lnTo>
                  <a:lnTo>
                    <a:pt x="101145" y="82950"/>
                  </a:lnTo>
                  <a:close/>
                </a:path>
                <a:path w="495934" h="163195">
                  <a:moveTo>
                    <a:pt x="97990" y="11350"/>
                  </a:moveTo>
                  <a:lnTo>
                    <a:pt x="52584" y="11350"/>
                  </a:lnTo>
                  <a:lnTo>
                    <a:pt x="69608" y="13580"/>
                  </a:lnTo>
                  <a:lnTo>
                    <a:pt x="81536" y="19746"/>
                  </a:lnTo>
                  <a:lnTo>
                    <a:pt x="88557" y="29059"/>
                  </a:lnTo>
                  <a:lnTo>
                    <a:pt x="90855" y="40731"/>
                  </a:lnTo>
                  <a:lnTo>
                    <a:pt x="87542" y="53470"/>
                  </a:lnTo>
                  <a:lnTo>
                    <a:pt x="78606" y="63202"/>
                  </a:lnTo>
                  <a:lnTo>
                    <a:pt x="65548" y="69415"/>
                  </a:lnTo>
                  <a:lnTo>
                    <a:pt x="49872" y="71599"/>
                  </a:lnTo>
                  <a:lnTo>
                    <a:pt x="85337" y="71599"/>
                  </a:lnTo>
                  <a:lnTo>
                    <a:pt x="92344" y="68029"/>
                  </a:lnTo>
                  <a:lnTo>
                    <a:pt x="101691" y="59716"/>
                  </a:lnTo>
                  <a:lnTo>
                    <a:pt x="108029" y="49136"/>
                  </a:lnTo>
                  <a:lnTo>
                    <a:pt x="110363" y="36543"/>
                  </a:lnTo>
                  <a:lnTo>
                    <a:pt x="108912" y="27218"/>
                  </a:lnTo>
                  <a:lnTo>
                    <a:pt x="104869" y="18821"/>
                  </a:lnTo>
                  <a:lnTo>
                    <a:pt x="98696" y="11814"/>
                  </a:lnTo>
                  <a:lnTo>
                    <a:pt x="97990" y="11350"/>
                  </a:lnTo>
                  <a:close/>
                </a:path>
                <a:path w="495934" h="163195">
                  <a:moveTo>
                    <a:pt x="197512" y="54563"/>
                  </a:moveTo>
                  <a:lnTo>
                    <a:pt x="154368" y="75407"/>
                  </a:lnTo>
                  <a:lnTo>
                    <a:pt x="142697" y="111096"/>
                  </a:lnTo>
                  <a:lnTo>
                    <a:pt x="143755" y="123327"/>
                  </a:lnTo>
                  <a:lnTo>
                    <a:pt x="166022" y="156533"/>
                  </a:lnTo>
                  <a:lnTo>
                    <a:pt x="193313" y="163199"/>
                  </a:lnTo>
                  <a:lnTo>
                    <a:pt x="202646" y="162620"/>
                  </a:lnTo>
                  <a:lnTo>
                    <a:pt x="211121" y="160790"/>
                  </a:lnTo>
                  <a:lnTo>
                    <a:pt x="218902" y="157571"/>
                  </a:lnTo>
                  <a:lnTo>
                    <a:pt x="226150" y="152822"/>
                  </a:lnTo>
                  <a:lnTo>
                    <a:pt x="226650" y="152330"/>
                  </a:lnTo>
                  <a:lnTo>
                    <a:pt x="186894" y="152330"/>
                  </a:lnTo>
                  <a:lnTo>
                    <a:pt x="179984" y="149367"/>
                  </a:lnTo>
                  <a:lnTo>
                    <a:pt x="163808" y="111096"/>
                  </a:lnTo>
                  <a:lnTo>
                    <a:pt x="163844" y="106656"/>
                  </a:lnTo>
                  <a:lnTo>
                    <a:pt x="180727" y="68144"/>
                  </a:lnTo>
                  <a:lnTo>
                    <a:pt x="188873" y="65673"/>
                  </a:lnTo>
                  <a:lnTo>
                    <a:pt x="229928" y="65673"/>
                  </a:lnTo>
                  <a:lnTo>
                    <a:pt x="228129" y="63945"/>
                  </a:lnTo>
                  <a:lnTo>
                    <a:pt x="221226" y="59665"/>
                  </a:lnTo>
                  <a:lnTo>
                    <a:pt x="213837" y="56753"/>
                  </a:lnTo>
                  <a:lnTo>
                    <a:pt x="205940" y="55091"/>
                  </a:lnTo>
                  <a:lnTo>
                    <a:pt x="197512" y="54563"/>
                  </a:lnTo>
                  <a:close/>
                </a:path>
                <a:path w="495934" h="163195">
                  <a:moveTo>
                    <a:pt x="229928" y="65673"/>
                  </a:moveTo>
                  <a:lnTo>
                    <a:pt x="204182" y="65673"/>
                  </a:lnTo>
                  <a:lnTo>
                    <a:pt x="210600" y="68144"/>
                  </a:lnTo>
                  <a:lnTo>
                    <a:pt x="216768" y="74804"/>
                  </a:lnTo>
                  <a:lnTo>
                    <a:pt x="221226" y="81220"/>
                  </a:lnTo>
                  <a:lnTo>
                    <a:pt x="224296" y="88909"/>
                  </a:lnTo>
                  <a:lnTo>
                    <a:pt x="226071" y="97755"/>
                  </a:lnTo>
                  <a:lnTo>
                    <a:pt x="226585" y="106656"/>
                  </a:lnTo>
                  <a:lnTo>
                    <a:pt x="226565" y="109127"/>
                  </a:lnTo>
                  <a:lnTo>
                    <a:pt x="209857" y="150110"/>
                  </a:lnTo>
                  <a:lnTo>
                    <a:pt x="202454" y="152330"/>
                  </a:lnTo>
                  <a:lnTo>
                    <a:pt x="226650" y="152330"/>
                  </a:lnTo>
                  <a:lnTo>
                    <a:pt x="234989" y="144118"/>
                  </a:lnTo>
                  <a:lnTo>
                    <a:pt x="241675" y="133351"/>
                  </a:lnTo>
                  <a:lnTo>
                    <a:pt x="245907" y="120778"/>
                  </a:lnTo>
                  <a:lnTo>
                    <a:pt x="247385" y="106656"/>
                  </a:lnTo>
                  <a:lnTo>
                    <a:pt x="246112" y="93072"/>
                  </a:lnTo>
                  <a:lnTo>
                    <a:pt x="242386" y="81504"/>
                  </a:lnTo>
                  <a:lnTo>
                    <a:pt x="236346" y="71834"/>
                  </a:lnTo>
                  <a:lnTo>
                    <a:pt x="229928" y="65673"/>
                  </a:lnTo>
                  <a:close/>
                </a:path>
                <a:path w="495934" h="163195">
                  <a:moveTo>
                    <a:pt x="298001" y="54804"/>
                  </a:moveTo>
                  <a:lnTo>
                    <a:pt x="297509" y="54804"/>
                  </a:lnTo>
                  <a:lnTo>
                    <a:pt x="292848" y="55603"/>
                  </a:lnTo>
                  <a:lnTo>
                    <a:pt x="263677" y="61474"/>
                  </a:lnTo>
                  <a:lnTo>
                    <a:pt x="263269" y="66908"/>
                  </a:lnTo>
                  <a:lnTo>
                    <a:pt x="263185" y="71599"/>
                  </a:lnTo>
                  <a:lnTo>
                    <a:pt x="282200" y="71840"/>
                  </a:lnTo>
                  <a:lnTo>
                    <a:pt x="282441" y="148875"/>
                  </a:lnTo>
                  <a:lnTo>
                    <a:pt x="281949" y="149367"/>
                  </a:lnTo>
                  <a:lnTo>
                    <a:pt x="266892" y="150110"/>
                  </a:lnTo>
                  <a:lnTo>
                    <a:pt x="266641" y="153566"/>
                  </a:lnTo>
                  <a:lnTo>
                    <a:pt x="266641" y="160979"/>
                  </a:lnTo>
                  <a:lnTo>
                    <a:pt x="274054" y="160979"/>
                  </a:lnTo>
                  <a:lnTo>
                    <a:pt x="282692" y="160728"/>
                  </a:lnTo>
                  <a:lnTo>
                    <a:pt x="318492" y="160728"/>
                  </a:lnTo>
                  <a:lnTo>
                    <a:pt x="318733" y="157272"/>
                  </a:lnTo>
                  <a:lnTo>
                    <a:pt x="318733" y="149859"/>
                  </a:lnTo>
                  <a:lnTo>
                    <a:pt x="300964" y="149367"/>
                  </a:lnTo>
                  <a:lnTo>
                    <a:pt x="301073" y="126257"/>
                  </a:lnTo>
                  <a:lnTo>
                    <a:pt x="301708" y="83945"/>
                  </a:lnTo>
                  <a:lnTo>
                    <a:pt x="327862" y="70605"/>
                  </a:lnTo>
                  <a:lnTo>
                    <a:pt x="301948" y="70605"/>
                  </a:lnTo>
                  <a:lnTo>
                    <a:pt x="300713" y="70364"/>
                  </a:lnTo>
                  <a:lnTo>
                    <a:pt x="299969" y="66908"/>
                  </a:lnTo>
                  <a:lnTo>
                    <a:pt x="298659" y="59703"/>
                  </a:lnTo>
                  <a:lnTo>
                    <a:pt x="298085" y="56076"/>
                  </a:lnTo>
                  <a:lnTo>
                    <a:pt x="298001" y="54804"/>
                  </a:lnTo>
                  <a:close/>
                </a:path>
                <a:path w="495934" h="163195">
                  <a:moveTo>
                    <a:pt x="367609" y="69620"/>
                  </a:moveTo>
                  <a:lnTo>
                    <a:pt x="340220" y="69620"/>
                  </a:lnTo>
                  <a:lnTo>
                    <a:pt x="346387" y="70364"/>
                  </a:lnTo>
                  <a:lnTo>
                    <a:pt x="351078" y="79002"/>
                  </a:lnTo>
                  <a:lnTo>
                    <a:pt x="354292" y="84437"/>
                  </a:lnTo>
                  <a:lnTo>
                    <a:pt x="354186" y="137725"/>
                  </a:lnTo>
                  <a:lnTo>
                    <a:pt x="354041" y="148382"/>
                  </a:lnTo>
                  <a:lnTo>
                    <a:pt x="354041" y="148875"/>
                  </a:lnTo>
                  <a:lnTo>
                    <a:pt x="353800" y="149367"/>
                  </a:lnTo>
                  <a:lnTo>
                    <a:pt x="353308" y="149367"/>
                  </a:lnTo>
                  <a:lnTo>
                    <a:pt x="338984" y="150110"/>
                  </a:lnTo>
                  <a:lnTo>
                    <a:pt x="338733" y="153566"/>
                  </a:lnTo>
                  <a:lnTo>
                    <a:pt x="338733" y="160979"/>
                  </a:lnTo>
                  <a:lnTo>
                    <a:pt x="345654" y="160979"/>
                  </a:lnTo>
                  <a:lnTo>
                    <a:pt x="354785" y="160728"/>
                  </a:lnTo>
                  <a:lnTo>
                    <a:pt x="388365" y="160728"/>
                  </a:lnTo>
                  <a:lnTo>
                    <a:pt x="388605" y="157272"/>
                  </a:lnTo>
                  <a:lnTo>
                    <a:pt x="388605" y="149859"/>
                  </a:lnTo>
                  <a:lnTo>
                    <a:pt x="372805" y="149367"/>
                  </a:lnTo>
                  <a:lnTo>
                    <a:pt x="373328" y="114742"/>
                  </a:lnTo>
                  <a:lnTo>
                    <a:pt x="373468" y="103853"/>
                  </a:lnTo>
                  <a:lnTo>
                    <a:pt x="373548" y="83945"/>
                  </a:lnTo>
                  <a:lnTo>
                    <a:pt x="372313" y="77526"/>
                  </a:lnTo>
                  <a:lnTo>
                    <a:pt x="368857" y="71348"/>
                  </a:lnTo>
                  <a:lnTo>
                    <a:pt x="367609" y="69620"/>
                  </a:lnTo>
                  <a:close/>
                </a:path>
                <a:path w="495934" h="163195">
                  <a:moveTo>
                    <a:pt x="342439" y="54563"/>
                  </a:moveTo>
                  <a:lnTo>
                    <a:pt x="335070" y="54952"/>
                  </a:lnTo>
                  <a:lnTo>
                    <a:pt x="327377" y="56938"/>
                  </a:lnTo>
                  <a:lnTo>
                    <a:pt x="317092" y="61746"/>
                  </a:lnTo>
                  <a:lnTo>
                    <a:pt x="301948" y="70605"/>
                  </a:lnTo>
                  <a:lnTo>
                    <a:pt x="327862" y="70605"/>
                  </a:lnTo>
                  <a:lnTo>
                    <a:pt x="334293" y="69620"/>
                  </a:lnTo>
                  <a:lnTo>
                    <a:pt x="367609" y="69620"/>
                  </a:lnTo>
                  <a:lnTo>
                    <a:pt x="364556" y="65395"/>
                  </a:lnTo>
                  <a:lnTo>
                    <a:pt x="358703" y="59995"/>
                  </a:lnTo>
                  <a:lnTo>
                    <a:pt x="351323" y="56076"/>
                  </a:lnTo>
                  <a:lnTo>
                    <a:pt x="342439" y="54563"/>
                  </a:lnTo>
                  <a:close/>
                </a:path>
                <a:path w="495934" h="163195">
                  <a:moveTo>
                    <a:pt x="457001" y="54563"/>
                  </a:moveTo>
                  <a:lnTo>
                    <a:pt x="435347" y="59234"/>
                  </a:lnTo>
                  <a:lnTo>
                    <a:pt x="418764" y="71936"/>
                  </a:lnTo>
                  <a:lnTo>
                    <a:pt x="408154" y="90702"/>
                  </a:lnTo>
                  <a:lnTo>
                    <a:pt x="404417" y="113567"/>
                  </a:lnTo>
                  <a:lnTo>
                    <a:pt x="407695" y="133408"/>
                  </a:lnTo>
                  <a:lnTo>
                    <a:pt x="417314" y="149126"/>
                  </a:lnTo>
                  <a:lnTo>
                    <a:pt x="432953" y="159472"/>
                  </a:lnTo>
                  <a:lnTo>
                    <a:pt x="454289" y="163199"/>
                  </a:lnTo>
                  <a:lnTo>
                    <a:pt x="462957" y="162515"/>
                  </a:lnTo>
                  <a:lnTo>
                    <a:pt x="472712" y="160512"/>
                  </a:lnTo>
                  <a:lnTo>
                    <a:pt x="483069" y="157257"/>
                  </a:lnTo>
                  <a:lnTo>
                    <a:pt x="493545" y="152822"/>
                  </a:lnTo>
                  <a:lnTo>
                    <a:pt x="493088" y="149618"/>
                  </a:lnTo>
                  <a:lnTo>
                    <a:pt x="457986" y="149618"/>
                  </a:lnTo>
                  <a:lnTo>
                    <a:pt x="450787" y="149255"/>
                  </a:lnTo>
                  <a:lnTo>
                    <a:pt x="424885" y="118702"/>
                  </a:lnTo>
                  <a:lnTo>
                    <a:pt x="424657" y="109127"/>
                  </a:lnTo>
                  <a:lnTo>
                    <a:pt x="473373" y="108707"/>
                  </a:lnTo>
                  <a:lnTo>
                    <a:pt x="487126" y="108384"/>
                  </a:lnTo>
                  <a:lnTo>
                    <a:pt x="489597" y="108143"/>
                  </a:lnTo>
                  <a:lnTo>
                    <a:pt x="494288" y="102457"/>
                  </a:lnTo>
                  <a:lnTo>
                    <a:pt x="495513" y="99253"/>
                  </a:lnTo>
                  <a:lnTo>
                    <a:pt x="495431" y="97766"/>
                  </a:lnTo>
                  <a:lnTo>
                    <a:pt x="425400" y="97766"/>
                  </a:lnTo>
                  <a:lnTo>
                    <a:pt x="426883" y="89236"/>
                  </a:lnTo>
                  <a:lnTo>
                    <a:pt x="445640" y="66165"/>
                  </a:lnTo>
                  <a:lnTo>
                    <a:pt x="484893" y="66165"/>
                  </a:lnTo>
                  <a:lnTo>
                    <a:pt x="480677" y="61958"/>
                  </a:lnTo>
                  <a:lnTo>
                    <a:pt x="473973" y="57927"/>
                  </a:lnTo>
                  <a:lnTo>
                    <a:pt x="466066" y="55424"/>
                  </a:lnTo>
                  <a:lnTo>
                    <a:pt x="457001" y="54563"/>
                  </a:lnTo>
                  <a:close/>
                </a:path>
                <a:path w="495934" h="163195">
                  <a:moveTo>
                    <a:pt x="490822" y="141712"/>
                  </a:moveTo>
                  <a:lnTo>
                    <a:pt x="483645" y="144405"/>
                  </a:lnTo>
                  <a:lnTo>
                    <a:pt x="475425" y="146961"/>
                  </a:lnTo>
                  <a:lnTo>
                    <a:pt x="466694" y="148869"/>
                  </a:lnTo>
                  <a:lnTo>
                    <a:pt x="457986" y="149618"/>
                  </a:lnTo>
                  <a:lnTo>
                    <a:pt x="493088" y="149618"/>
                  </a:lnTo>
                  <a:lnTo>
                    <a:pt x="492935" y="148869"/>
                  </a:lnTo>
                  <a:lnTo>
                    <a:pt x="492058" y="145168"/>
                  </a:lnTo>
                  <a:lnTo>
                    <a:pt x="490822" y="141712"/>
                  </a:lnTo>
                  <a:close/>
                </a:path>
                <a:path w="495934" h="163195">
                  <a:moveTo>
                    <a:pt x="484893" y="66165"/>
                  </a:moveTo>
                  <a:lnTo>
                    <a:pt x="461200" y="66165"/>
                  </a:lnTo>
                  <a:lnTo>
                    <a:pt x="466383" y="69128"/>
                  </a:lnTo>
                  <a:lnTo>
                    <a:pt x="473786" y="78018"/>
                  </a:lnTo>
                  <a:lnTo>
                    <a:pt x="476749" y="85913"/>
                  </a:lnTo>
                  <a:lnTo>
                    <a:pt x="476749" y="96038"/>
                  </a:lnTo>
                  <a:lnTo>
                    <a:pt x="425400" y="97766"/>
                  </a:lnTo>
                  <a:lnTo>
                    <a:pt x="495431" y="97766"/>
                  </a:lnTo>
                  <a:lnTo>
                    <a:pt x="495054" y="90941"/>
                  </a:lnTo>
                  <a:lnTo>
                    <a:pt x="493508" y="82585"/>
                  </a:lnTo>
                  <a:lnTo>
                    <a:pt x="490619" y="74599"/>
                  </a:lnTo>
                  <a:lnTo>
                    <a:pt x="486131" y="67401"/>
                  </a:lnTo>
                  <a:lnTo>
                    <a:pt x="484893" y="66165"/>
                  </a:lnTo>
                  <a:close/>
                </a:path>
              </a:pathLst>
            </a:custGeom>
            <a:solidFill>
              <a:srgbClr val="FFFFFF"/>
            </a:solidFill>
          </p:spPr>
          <p:txBody>
            <a:bodyPr wrap="square" lIns="0" tIns="0" rIns="0" bIns="0" rtlCol="0"/>
            <a:lstStyle/>
            <a:p>
              <a:endParaRPr/>
            </a:p>
          </p:txBody>
        </p:sp>
      </p:grpSp>
      <p:grpSp>
        <p:nvGrpSpPr>
          <p:cNvPr id="21" name="object 21"/>
          <p:cNvGrpSpPr/>
          <p:nvPr/>
        </p:nvGrpSpPr>
        <p:grpSpPr>
          <a:xfrm>
            <a:off x="3555661" y="2510047"/>
            <a:ext cx="5760720" cy="2840990"/>
            <a:chOff x="3555661" y="2510047"/>
            <a:chExt cx="5760720" cy="2840990"/>
          </a:xfrm>
        </p:grpSpPr>
        <p:pic>
          <p:nvPicPr>
            <p:cNvPr id="22" name="object 22"/>
            <p:cNvPicPr/>
            <p:nvPr/>
          </p:nvPicPr>
          <p:blipFill>
            <a:blip r:embed="rId9" cstate="print"/>
            <a:stretch>
              <a:fillRect/>
            </a:stretch>
          </p:blipFill>
          <p:spPr>
            <a:xfrm>
              <a:off x="5260801" y="2811017"/>
              <a:ext cx="2549011" cy="2540000"/>
            </a:xfrm>
            <a:prstGeom prst="rect">
              <a:avLst/>
            </a:prstGeom>
          </p:spPr>
        </p:pic>
        <p:sp>
          <p:nvSpPr>
            <p:cNvPr id="23" name="object 23"/>
            <p:cNvSpPr/>
            <p:nvPr/>
          </p:nvSpPr>
          <p:spPr>
            <a:xfrm>
              <a:off x="3555661" y="3777373"/>
              <a:ext cx="3376929" cy="0"/>
            </a:xfrm>
            <a:custGeom>
              <a:avLst/>
              <a:gdLst/>
              <a:ahLst/>
              <a:cxnLst/>
              <a:rect l="l" t="t" r="r" b="b"/>
              <a:pathLst>
                <a:path w="3376929">
                  <a:moveTo>
                    <a:pt x="0" y="0"/>
                  </a:moveTo>
                  <a:lnTo>
                    <a:pt x="3376860" y="0"/>
                  </a:lnTo>
                </a:path>
              </a:pathLst>
            </a:custGeom>
            <a:ln w="8785">
              <a:solidFill>
                <a:srgbClr val="FFFFFF"/>
              </a:solidFill>
            </a:ln>
          </p:spPr>
          <p:txBody>
            <a:bodyPr wrap="square" lIns="0" tIns="0" rIns="0" bIns="0" rtlCol="0"/>
            <a:lstStyle/>
            <a:p>
              <a:endParaRPr/>
            </a:p>
          </p:txBody>
        </p:sp>
        <p:sp>
          <p:nvSpPr>
            <p:cNvPr id="24" name="object 24"/>
            <p:cNvSpPr/>
            <p:nvPr/>
          </p:nvSpPr>
          <p:spPr>
            <a:xfrm>
              <a:off x="7063751" y="2514439"/>
              <a:ext cx="2244090" cy="1005205"/>
            </a:xfrm>
            <a:custGeom>
              <a:avLst/>
              <a:gdLst/>
              <a:ahLst/>
              <a:cxnLst/>
              <a:rect l="l" t="t" r="r" b="b"/>
              <a:pathLst>
                <a:path w="2244090" h="1005204">
                  <a:moveTo>
                    <a:pt x="0" y="1004608"/>
                  </a:moveTo>
                  <a:lnTo>
                    <a:pt x="2243544" y="1004608"/>
                  </a:lnTo>
                  <a:lnTo>
                    <a:pt x="2243544" y="0"/>
                  </a:lnTo>
                </a:path>
              </a:pathLst>
            </a:custGeom>
            <a:ln w="8785">
              <a:solidFill>
                <a:srgbClr val="FFFFFF"/>
              </a:solidFill>
            </a:ln>
          </p:spPr>
          <p:txBody>
            <a:bodyPr wrap="square" lIns="0" tIns="0" rIns="0" bIns="0" rtlCol="0"/>
            <a:lstStyle/>
            <a:p>
              <a:endParaRPr/>
            </a:p>
          </p:txBody>
        </p:sp>
        <p:sp>
          <p:nvSpPr>
            <p:cNvPr id="25" name="object 25"/>
            <p:cNvSpPr/>
            <p:nvPr/>
          </p:nvSpPr>
          <p:spPr>
            <a:xfrm>
              <a:off x="6801924" y="4587308"/>
              <a:ext cx="2510155" cy="484505"/>
            </a:xfrm>
            <a:custGeom>
              <a:avLst/>
              <a:gdLst/>
              <a:ahLst/>
              <a:cxnLst/>
              <a:rect l="l" t="t" r="r" b="b"/>
              <a:pathLst>
                <a:path w="2510154" h="484504">
                  <a:moveTo>
                    <a:pt x="0" y="0"/>
                  </a:moveTo>
                  <a:lnTo>
                    <a:pt x="0" y="484184"/>
                  </a:lnTo>
                  <a:lnTo>
                    <a:pt x="2509756" y="484184"/>
                  </a:lnTo>
                </a:path>
              </a:pathLst>
            </a:custGeom>
            <a:ln w="8785">
              <a:solidFill>
                <a:srgbClr val="FFFFFF"/>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7785982" y="2824303"/>
              <a:ext cx="1399905" cy="171586"/>
            </a:xfrm>
            <a:prstGeom prst="rect">
              <a:avLst/>
            </a:prstGeom>
          </p:spPr>
        </p:pic>
        <p:pic>
          <p:nvPicPr>
            <p:cNvPr id="27" name="object 27"/>
            <p:cNvPicPr/>
            <p:nvPr/>
          </p:nvPicPr>
          <p:blipFill>
            <a:blip r:embed="rId11" cstate="print"/>
            <a:stretch>
              <a:fillRect/>
            </a:stretch>
          </p:blipFill>
          <p:spPr>
            <a:xfrm>
              <a:off x="8105483" y="2524322"/>
              <a:ext cx="1087076" cy="175293"/>
            </a:xfrm>
            <a:prstGeom prst="rect">
              <a:avLst/>
            </a:prstGeom>
          </p:spPr>
        </p:pic>
        <p:pic>
          <p:nvPicPr>
            <p:cNvPr id="28" name="object 28"/>
            <p:cNvPicPr/>
            <p:nvPr/>
          </p:nvPicPr>
          <p:blipFill>
            <a:blip r:embed="rId12" cstate="print"/>
            <a:stretch>
              <a:fillRect/>
            </a:stretch>
          </p:blipFill>
          <p:spPr>
            <a:xfrm>
              <a:off x="8270293" y="4758894"/>
              <a:ext cx="1037444" cy="233563"/>
            </a:xfrm>
            <a:prstGeom prst="rect">
              <a:avLst/>
            </a:prstGeom>
          </p:spPr>
        </p:pic>
        <p:pic>
          <p:nvPicPr>
            <p:cNvPr id="29" name="object 29"/>
            <p:cNvPicPr/>
            <p:nvPr/>
          </p:nvPicPr>
          <p:blipFill>
            <a:blip r:embed="rId13" cstate="print"/>
            <a:stretch>
              <a:fillRect/>
            </a:stretch>
          </p:blipFill>
          <p:spPr>
            <a:xfrm>
              <a:off x="7948833" y="4462618"/>
              <a:ext cx="1358901" cy="233563"/>
            </a:xfrm>
            <a:prstGeom prst="rect">
              <a:avLst/>
            </a:prstGeom>
          </p:spPr>
        </p:pic>
        <p:sp>
          <p:nvSpPr>
            <p:cNvPr id="30" name="object 30"/>
            <p:cNvSpPr/>
            <p:nvPr/>
          </p:nvSpPr>
          <p:spPr>
            <a:xfrm>
              <a:off x="8743335" y="4166332"/>
              <a:ext cx="569595" cy="175895"/>
            </a:xfrm>
            <a:custGeom>
              <a:avLst/>
              <a:gdLst/>
              <a:ahLst/>
              <a:cxnLst/>
              <a:rect l="l" t="t" r="r" b="b"/>
              <a:pathLst>
                <a:path w="569595" h="175895">
                  <a:moveTo>
                    <a:pt x="43946" y="12104"/>
                  </a:moveTo>
                  <a:lnTo>
                    <a:pt x="492" y="12596"/>
                  </a:lnTo>
                  <a:lnTo>
                    <a:pt x="294" y="15435"/>
                  </a:lnTo>
                  <a:lnTo>
                    <a:pt x="251" y="23957"/>
                  </a:lnTo>
                  <a:lnTo>
                    <a:pt x="18763" y="24449"/>
                  </a:lnTo>
                  <a:lnTo>
                    <a:pt x="18763" y="160738"/>
                  </a:lnTo>
                  <a:lnTo>
                    <a:pt x="18020" y="160979"/>
                  </a:lnTo>
                  <a:lnTo>
                    <a:pt x="17528" y="160979"/>
                  </a:lnTo>
                  <a:lnTo>
                    <a:pt x="251" y="161471"/>
                  </a:lnTo>
                  <a:lnTo>
                    <a:pt x="0" y="165178"/>
                  </a:lnTo>
                  <a:lnTo>
                    <a:pt x="0" y="172832"/>
                  </a:lnTo>
                  <a:lnTo>
                    <a:pt x="59003" y="173083"/>
                  </a:lnTo>
                  <a:lnTo>
                    <a:pt x="84340" y="169680"/>
                  </a:lnTo>
                  <a:lnTo>
                    <a:pt x="100477" y="161722"/>
                  </a:lnTo>
                  <a:lnTo>
                    <a:pt x="42710" y="161722"/>
                  </a:lnTo>
                  <a:lnTo>
                    <a:pt x="37778" y="159995"/>
                  </a:lnTo>
                  <a:lnTo>
                    <a:pt x="37889" y="126414"/>
                  </a:lnTo>
                  <a:lnTo>
                    <a:pt x="38019" y="95557"/>
                  </a:lnTo>
                  <a:lnTo>
                    <a:pt x="39747" y="95054"/>
                  </a:lnTo>
                  <a:lnTo>
                    <a:pt x="101145" y="95054"/>
                  </a:lnTo>
                  <a:lnTo>
                    <a:pt x="96528" y="91867"/>
                  </a:lnTo>
                  <a:lnTo>
                    <a:pt x="80981" y="87400"/>
                  </a:lnTo>
                  <a:lnTo>
                    <a:pt x="80981" y="85924"/>
                  </a:lnTo>
                  <a:lnTo>
                    <a:pt x="85337" y="83704"/>
                  </a:lnTo>
                  <a:lnTo>
                    <a:pt x="43705" y="83704"/>
                  </a:lnTo>
                  <a:lnTo>
                    <a:pt x="39506" y="83452"/>
                  </a:lnTo>
                  <a:lnTo>
                    <a:pt x="38019" y="83212"/>
                  </a:lnTo>
                  <a:lnTo>
                    <a:pt x="38271" y="24198"/>
                  </a:lnTo>
                  <a:lnTo>
                    <a:pt x="44941" y="23454"/>
                  </a:lnTo>
                  <a:lnTo>
                    <a:pt x="97990" y="23454"/>
                  </a:lnTo>
                  <a:lnTo>
                    <a:pt x="90855" y="18763"/>
                  </a:lnTo>
                  <a:lnTo>
                    <a:pt x="81582" y="15435"/>
                  </a:lnTo>
                  <a:lnTo>
                    <a:pt x="70919" y="13400"/>
                  </a:lnTo>
                  <a:lnTo>
                    <a:pt x="58496" y="12382"/>
                  </a:lnTo>
                  <a:lnTo>
                    <a:pt x="43946" y="12104"/>
                  </a:lnTo>
                  <a:close/>
                </a:path>
                <a:path w="569595" h="175895">
                  <a:moveTo>
                    <a:pt x="101145" y="95054"/>
                  </a:moveTo>
                  <a:lnTo>
                    <a:pt x="52836" y="95054"/>
                  </a:lnTo>
                  <a:lnTo>
                    <a:pt x="75202" y="98145"/>
                  </a:lnTo>
                  <a:lnTo>
                    <a:pt x="89747" y="106073"/>
                  </a:lnTo>
                  <a:lnTo>
                    <a:pt x="97627" y="116828"/>
                  </a:lnTo>
                  <a:lnTo>
                    <a:pt x="99996" y="128393"/>
                  </a:lnTo>
                  <a:lnTo>
                    <a:pt x="96331" y="143805"/>
                  </a:lnTo>
                  <a:lnTo>
                    <a:pt x="86785" y="154128"/>
                  </a:lnTo>
                  <a:lnTo>
                    <a:pt x="73536" y="159916"/>
                  </a:lnTo>
                  <a:lnTo>
                    <a:pt x="58762" y="161722"/>
                  </a:lnTo>
                  <a:lnTo>
                    <a:pt x="100477" y="161722"/>
                  </a:lnTo>
                  <a:lnTo>
                    <a:pt x="103728" y="160119"/>
                  </a:lnTo>
                  <a:lnTo>
                    <a:pt x="116124" y="145373"/>
                  </a:lnTo>
                  <a:lnTo>
                    <a:pt x="120488" y="126414"/>
                  </a:lnTo>
                  <a:lnTo>
                    <a:pt x="117440" y="112370"/>
                  </a:lnTo>
                  <a:lnTo>
                    <a:pt x="109067" y="100523"/>
                  </a:lnTo>
                  <a:lnTo>
                    <a:pt x="101145" y="95054"/>
                  </a:lnTo>
                  <a:close/>
                </a:path>
                <a:path w="569595" h="175895">
                  <a:moveTo>
                    <a:pt x="97990" y="23454"/>
                  </a:moveTo>
                  <a:lnTo>
                    <a:pt x="52584" y="23454"/>
                  </a:lnTo>
                  <a:lnTo>
                    <a:pt x="69608" y="25685"/>
                  </a:lnTo>
                  <a:lnTo>
                    <a:pt x="81536" y="31851"/>
                  </a:lnTo>
                  <a:lnTo>
                    <a:pt x="88557" y="41164"/>
                  </a:lnTo>
                  <a:lnTo>
                    <a:pt x="90855" y="52836"/>
                  </a:lnTo>
                  <a:lnTo>
                    <a:pt x="87542" y="65575"/>
                  </a:lnTo>
                  <a:lnTo>
                    <a:pt x="78606" y="75306"/>
                  </a:lnTo>
                  <a:lnTo>
                    <a:pt x="65548" y="81519"/>
                  </a:lnTo>
                  <a:lnTo>
                    <a:pt x="49872" y="83704"/>
                  </a:lnTo>
                  <a:lnTo>
                    <a:pt x="85337" y="83704"/>
                  </a:lnTo>
                  <a:lnTo>
                    <a:pt x="92344" y="80133"/>
                  </a:lnTo>
                  <a:lnTo>
                    <a:pt x="101691" y="71821"/>
                  </a:lnTo>
                  <a:lnTo>
                    <a:pt x="108029" y="61241"/>
                  </a:lnTo>
                  <a:lnTo>
                    <a:pt x="110363" y="48647"/>
                  </a:lnTo>
                  <a:lnTo>
                    <a:pt x="108912" y="39322"/>
                  </a:lnTo>
                  <a:lnTo>
                    <a:pt x="104869" y="30925"/>
                  </a:lnTo>
                  <a:lnTo>
                    <a:pt x="98696" y="23919"/>
                  </a:lnTo>
                  <a:lnTo>
                    <a:pt x="97990" y="23454"/>
                  </a:lnTo>
                  <a:close/>
                </a:path>
                <a:path w="569595" h="175895">
                  <a:moveTo>
                    <a:pt x="187879" y="66668"/>
                  </a:moveTo>
                  <a:lnTo>
                    <a:pt x="166229" y="71338"/>
                  </a:lnTo>
                  <a:lnTo>
                    <a:pt x="149645" y="84040"/>
                  </a:lnTo>
                  <a:lnTo>
                    <a:pt x="139032" y="102806"/>
                  </a:lnTo>
                  <a:lnTo>
                    <a:pt x="135294" y="125671"/>
                  </a:lnTo>
                  <a:lnTo>
                    <a:pt x="138573" y="145512"/>
                  </a:lnTo>
                  <a:lnTo>
                    <a:pt x="148195" y="161230"/>
                  </a:lnTo>
                  <a:lnTo>
                    <a:pt x="163835" y="171577"/>
                  </a:lnTo>
                  <a:lnTo>
                    <a:pt x="185167" y="175303"/>
                  </a:lnTo>
                  <a:lnTo>
                    <a:pt x="193836" y="174620"/>
                  </a:lnTo>
                  <a:lnTo>
                    <a:pt x="203593" y="172616"/>
                  </a:lnTo>
                  <a:lnTo>
                    <a:pt x="213950" y="169362"/>
                  </a:lnTo>
                  <a:lnTo>
                    <a:pt x="224422" y="164926"/>
                  </a:lnTo>
                  <a:lnTo>
                    <a:pt x="223966" y="161722"/>
                  </a:lnTo>
                  <a:lnTo>
                    <a:pt x="188873" y="161722"/>
                  </a:lnTo>
                  <a:lnTo>
                    <a:pt x="181669" y="161359"/>
                  </a:lnTo>
                  <a:lnTo>
                    <a:pt x="155764" y="130807"/>
                  </a:lnTo>
                  <a:lnTo>
                    <a:pt x="155534" y="121231"/>
                  </a:lnTo>
                  <a:lnTo>
                    <a:pt x="204251" y="120812"/>
                  </a:lnTo>
                  <a:lnTo>
                    <a:pt x="218003" y="120488"/>
                  </a:lnTo>
                  <a:lnTo>
                    <a:pt x="220474" y="120247"/>
                  </a:lnTo>
                  <a:lnTo>
                    <a:pt x="225165" y="114561"/>
                  </a:lnTo>
                  <a:lnTo>
                    <a:pt x="226401" y="111357"/>
                  </a:lnTo>
                  <a:lnTo>
                    <a:pt x="226319" y="109871"/>
                  </a:lnTo>
                  <a:lnTo>
                    <a:pt x="156277" y="109871"/>
                  </a:lnTo>
                  <a:lnTo>
                    <a:pt x="157760" y="101340"/>
                  </a:lnTo>
                  <a:lnTo>
                    <a:pt x="176528" y="78269"/>
                  </a:lnTo>
                  <a:lnTo>
                    <a:pt x="215781" y="78269"/>
                  </a:lnTo>
                  <a:lnTo>
                    <a:pt x="211565" y="74062"/>
                  </a:lnTo>
                  <a:lnTo>
                    <a:pt x="204860" y="70031"/>
                  </a:lnTo>
                  <a:lnTo>
                    <a:pt x="196949" y="67528"/>
                  </a:lnTo>
                  <a:lnTo>
                    <a:pt x="187879" y="66668"/>
                  </a:lnTo>
                  <a:close/>
                </a:path>
                <a:path w="569595" h="175895">
                  <a:moveTo>
                    <a:pt x="221710" y="153817"/>
                  </a:moveTo>
                  <a:lnTo>
                    <a:pt x="214531" y="156510"/>
                  </a:lnTo>
                  <a:lnTo>
                    <a:pt x="206309" y="159065"/>
                  </a:lnTo>
                  <a:lnTo>
                    <a:pt x="197578" y="160973"/>
                  </a:lnTo>
                  <a:lnTo>
                    <a:pt x="188873" y="161722"/>
                  </a:lnTo>
                  <a:lnTo>
                    <a:pt x="223966" y="161722"/>
                  </a:lnTo>
                  <a:lnTo>
                    <a:pt x="223813" y="160973"/>
                  </a:lnTo>
                  <a:lnTo>
                    <a:pt x="222946" y="157272"/>
                  </a:lnTo>
                  <a:lnTo>
                    <a:pt x="221710" y="153817"/>
                  </a:lnTo>
                  <a:close/>
                </a:path>
                <a:path w="569595" h="175895">
                  <a:moveTo>
                    <a:pt x="215781" y="78269"/>
                  </a:moveTo>
                  <a:lnTo>
                    <a:pt x="192077" y="78269"/>
                  </a:lnTo>
                  <a:lnTo>
                    <a:pt x="197261" y="81233"/>
                  </a:lnTo>
                  <a:lnTo>
                    <a:pt x="204674" y="90122"/>
                  </a:lnTo>
                  <a:lnTo>
                    <a:pt x="207637" y="98017"/>
                  </a:lnTo>
                  <a:lnTo>
                    <a:pt x="207637" y="108143"/>
                  </a:lnTo>
                  <a:lnTo>
                    <a:pt x="206402" y="108886"/>
                  </a:lnTo>
                  <a:lnTo>
                    <a:pt x="204423" y="109138"/>
                  </a:lnTo>
                  <a:lnTo>
                    <a:pt x="180350" y="109689"/>
                  </a:lnTo>
                  <a:lnTo>
                    <a:pt x="156277" y="109871"/>
                  </a:lnTo>
                  <a:lnTo>
                    <a:pt x="226319" y="109871"/>
                  </a:lnTo>
                  <a:lnTo>
                    <a:pt x="225942" y="103045"/>
                  </a:lnTo>
                  <a:lnTo>
                    <a:pt x="224396" y="94689"/>
                  </a:lnTo>
                  <a:lnTo>
                    <a:pt x="221506" y="86704"/>
                  </a:lnTo>
                  <a:lnTo>
                    <a:pt x="217019" y="79505"/>
                  </a:lnTo>
                  <a:lnTo>
                    <a:pt x="215781" y="78269"/>
                  </a:lnTo>
                  <a:close/>
                </a:path>
                <a:path w="569595" h="175895">
                  <a:moveTo>
                    <a:pt x="269353" y="0"/>
                  </a:moveTo>
                  <a:lnTo>
                    <a:pt x="268860" y="0"/>
                  </a:lnTo>
                  <a:lnTo>
                    <a:pt x="263543" y="748"/>
                  </a:lnTo>
                  <a:lnTo>
                    <a:pt x="240772" y="4377"/>
                  </a:lnTo>
                  <a:lnTo>
                    <a:pt x="230589" y="5685"/>
                  </a:lnTo>
                  <a:lnTo>
                    <a:pt x="230349" y="9141"/>
                  </a:lnTo>
                  <a:lnTo>
                    <a:pt x="230349" y="16303"/>
                  </a:lnTo>
                  <a:lnTo>
                    <a:pt x="250097" y="16795"/>
                  </a:lnTo>
                  <a:lnTo>
                    <a:pt x="249995" y="125778"/>
                  </a:lnTo>
                  <a:lnTo>
                    <a:pt x="249856" y="160487"/>
                  </a:lnTo>
                  <a:lnTo>
                    <a:pt x="249856" y="160979"/>
                  </a:lnTo>
                  <a:lnTo>
                    <a:pt x="249604" y="161471"/>
                  </a:lnTo>
                  <a:lnTo>
                    <a:pt x="249112" y="161471"/>
                  </a:lnTo>
                  <a:lnTo>
                    <a:pt x="232568" y="162214"/>
                  </a:lnTo>
                  <a:lnTo>
                    <a:pt x="232328" y="165670"/>
                  </a:lnTo>
                  <a:lnTo>
                    <a:pt x="232328" y="173083"/>
                  </a:lnTo>
                  <a:lnTo>
                    <a:pt x="287624" y="172832"/>
                  </a:lnTo>
                  <a:lnTo>
                    <a:pt x="287876" y="169377"/>
                  </a:lnTo>
                  <a:lnTo>
                    <a:pt x="287876" y="161974"/>
                  </a:lnTo>
                  <a:lnTo>
                    <a:pt x="268620" y="161471"/>
                  </a:lnTo>
                  <a:lnTo>
                    <a:pt x="268738" y="121955"/>
                  </a:lnTo>
                  <a:lnTo>
                    <a:pt x="269017" y="79568"/>
                  </a:lnTo>
                  <a:lnTo>
                    <a:pt x="269604" y="251"/>
                  </a:lnTo>
                  <a:lnTo>
                    <a:pt x="269353" y="0"/>
                  </a:lnTo>
                  <a:close/>
                </a:path>
                <a:path w="569595" h="175895">
                  <a:moveTo>
                    <a:pt x="348115" y="66668"/>
                  </a:moveTo>
                  <a:lnTo>
                    <a:pt x="304972" y="87512"/>
                  </a:lnTo>
                  <a:lnTo>
                    <a:pt x="293310" y="123210"/>
                  </a:lnTo>
                  <a:lnTo>
                    <a:pt x="294367" y="135436"/>
                  </a:lnTo>
                  <a:lnTo>
                    <a:pt x="316635" y="168637"/>
                  </a:lnTo>
                  <a:lnTo>
                    <a:pt x="343926" y="175303"/>
                  </a:lnTo>
                  <a:lnTo>
                    <a:pt x="353255" y="174724"/>
                  </a:lnTo>
                  <a:lnTo>
                    <a:pt x="361731" y="172895"/>
                  </a:lnTo>
                  <a:lnTo>
                    <a:pt x="369513" y="169675"/>
                  </a:lnTo>
                  <a:lnTo>
                    <a:pt x="376763" y="164926"/>
                  </a:lnTo>
                  <a:lnTo>
                    <a:pt x="377262" y="164434"/>
                  </a:lnTo>
                  <a:lnTo>
                    <a:pt x="337508" y="164434"/>
                  </a:lnTo>
                  <a:lnTo>
                    <a:pt x="330586" y="161471"/>
                  </a:lnTo>
                  <a:lnTo>
                    <a:pt x="314412" y="123210"/>
                  </a:lnTo>
                  <a:lnTo>
                    <a:pt x="314447" y="118760"/>
                  </a:lnTo>
                  <a:lnTo>
                    <a:pt x="331330" y="80248"/>
                  </a:lnTo>
                  <a:lnTo>
                    <a:pt x="339476" y="77777"/>
                  </a:lnTo>
                  <a:lnTo>
                    <a:pt x="380531" y="77777"/>
                  </a:lnTo>
                  <a:lnTo>
                    <a:pt x="378731" y="76050"/>
                  </a:lnTo>
                  <a:lnTo>
                    <a:pt x="371830" y="71770"/>
                  </a:lnTo>
                  <a:lnTo>
                    <a:pt x="364444" y="68857"/>
                  </a:lnTo>
                  <a:lnTo>
                    <a:pt x="356547" y="67196"/>
                  </a:lnTo>
                  <a:lnTo>
                    <a:pt x="348115" y="66668"/>
                  </a:lnTo>
                  <a:close/>
                </a:path>
                <a:path w="569595" h="175895">
                  <a:moveTo>
                    <a:pt x="380531" y="77777"/>
                  </a:moveTo>
                  <a:lnTo>
                    <a:pt x="354785" y="77777"/>
                  </a:lnTo>
                  <a:lnTo>
                    <a:pt x="361203" y="80248"/>
                  </a:lnTo>
                  <a:lnTo>
                    <a:pt x="367381" y="86908"/>
                  </a:lnTo>
                  <a:lnTo>
                    <a:pt x="371839" y="93324"/>
                  </a:lnTo>
                  <a:lnTo>
                    <a:pt x="374910" y="101013"/>
                  </a:lnTo>
                  <a:lnTo>
                    <a:pt x="376684" y="109859"/>
                  </a:lnTo>
                  <a:lnTo>
                    <a:pt x="377198" y="118760"/>
                  </a:lnTo>
                  <a:lnTo>
                    <a:pt x="377178" y="121231"/>
                  </a:lnTo>
                  <a:lnTo>
                    <a:pt x="360460" y="162214"/>
                  </a:lnTo>
                  <a:lnTo>
                    <a:pt x="353057" y="164434"/>
                  </a:lnTo>
                  <a:lnTo>
                    <a:pt x="377262" y="164434"/>
                  </a:lnTo>
                  <a:lnTo>
                    <a:pt x="385598" y="156223"/>
                  </a:lnTo>
                  <a:lnTo>
                    <a:pt x="392285" y="145456"/>
                  </a:lnTo>
                  <a:lnTo>
                    <a:pt x="396519" y="132883"/>
                  </a:lnTo>
                  <a:lnTo>
                    <a:pt x="397998" y="118760"/>
                  </a:lnTo>
                  <a:lnTo>
                    <a:pt x="396724" y="105176"/>
                  </a:lnTo>
                  <a:lnTo>
                    <a:pt x="392994" y="93608"/>
                  </a:lnTo>
                  <a:lnTo>
                    <a:pt x="386950" y="83938"/>
                  </a:lnTo>
                  <a:lnTo>
                    <a:pt x="380531" y="77777"/>
                  </a:lnTo>
                  <a:close/>
                </a:path>
                <a:path w="569595" h="175895">
                  <a:moveTo>
                    <a:pt x="451818" y="69380"/>
                  </a:moveTo>
                  <a:lnTo>
                    <a:pt x="402186" y="69380"/>
                  </a:lnTo>
                  <a:lnTo>
                    <a:pt x="402186" y="72594"/>
                  </a:lnTo>
                  <a:lnTo>
                    <a:pt x="401945" y="76542"/>
                  </a:lnTo>
                  <a:lnTo>
                    <a:pt x="402186" y="79997"/>
                  </a:lnTo>
                  <a:lnTo>
                    <a:pt x="413547" y="80740"/>
                  </a:lnTo>
                  <a:lnTo>
                    <a:pt x="414291" y="80740"/>
                  </a:lnTo>
                  <a:lnTo>
                    <a:pt x="414783" y="81725"/>
                  </a:lnTo>
                  <a:lnTo>
                    <a:pt x="416960" y="89997"/>
                  </a:lnTo>
                  <a:lnTo>
                    <a:pt x="422245" y="110333"/>
                  </a:lnTo>
                  <a:lnTo>
                    <a:pt x="425400" y="122216"/>
                  </a:lnTo>
                  <a:lnTo>
                    <a:pt x="430050" y="139431"/>
                  </a:lnTo>
                  <a:lnTo>
                    <a:pt x="432002" y="146537"/>
                  </a:lnTo>
                  <a:lnTo>
                    <a:pt x="435952" y="160341"/>
                  </a:lnTo>
                  <a:lnTo>
                    <a:pt x="440457" y="175303"/>
                  </a:lnTo>
                  <a:lnTo>
                    <a:pt x="450331" y="175303"/>
                  </a:lnTo>
                  <a:lnTo>
                    <a:pt x="453787" y="175052"/>
                  </a:lnTo>
                  <a:lnTo>
                    <a:pt x="461190" y="158647"/>
                  </a:lnTo>
                  <a:lnTo>
                    <a:pt x="463372" y="153576"/>
                  </a:lnTo>
                  <a:lnTo>
                    <a:pt x="451567" y="153576"/>
                  </a:lnTo>
                  <a:lnTo>
                    <a:pt x="450331" y="153325"/>
                  </a:lnTo>
                  <a:lnTo>
                    <a:pt x="437159" y="94504"/>
                  </a:lnTo>
                  <a:lnTo>
                    <a:pt x="434290" y="80489"/>
                  </a:lnTo>
                  <a:lnTo>
                    <a:pt x="451567" y="80248"/>
                  </a:lnTo>
                  <a:lnTo>
                    <a:pt x="451818" y="76542"/>
                  </a:lnTo>
                  <a:lnTo>
                    <a:pt x="451818" y="69380"/>
                  </a:lnTo>
                  <a:close/>
                </a:path>
                <a:path w="569595" h="175895">
                  <a:moveTo>
                    <a:pt x="503369" y="100489"/>
                  </a:moveTo>
                  <a:lnTo>
                    <a:pt x="486623" y="100489"/>
                  </a:lnTo>
                  <a:lnTo>
                    <a:pt x="492207" y="119854"/>
                  </a:lnTo>
                  <a:lnTo>
                    <a:pt x="498220" y="138976"/>
                  </a:lnTo>
                  <a:lnTo>
                    <a:pt x="504302" y="157192"/>
                  </a:lnTo>
                  <a:lnTo>
                    <a:pt x="510581" y="175303"/>
                  </a:lnTo>
                  <a:lnTo>
                    <a:pt x="521198" y="175303"/>
                  </a:lnTo>
                  <a:lnTo>
                    <a:pt x="524895" y="175052"/>
                  </a:lnTo>
                  <a:lnTo>
                    <a:pt x="529509" y="163087"/>
                  </a:lnTo>
                  <a:lnTo>
                    <a:pt x="532936" y="153817"/>
                  </a:lnTo>
                  <a:lnTo>
                    <a:pt x="519711" y="153817"/>
                  </a:lnTo>
                  <a:lnTo>
                    <a:pt x="514155" y="135952"/>
                  </a:lnTo>
                  <a:lnTo>
                    <a:pt x="503369" y="100489"/>
                  </a:lnTo>
                  <a:close/>
                </a:path>
                <a:path w="569595" h="175895">
                  <a:moveTo>
                    <a:pt x="568841" y="69139"/>
                  </a:moveTo>
                  <a:lnTo>
                    <a:pt x="563658" y="69139"/>
                  </a:lnTo>
                  <a:lnTo>
                    <a:pt x="557490" y="69380"/>
                  </a:lnTo>
                  <a:lnTo>
                    <a:pt x="526381" y="69380"/>
                  </a:lnTo>
                  <a:lnTo>
                    <a:pt x="526381" y="72594"/>
                  </a:lnTo>
                  <a:lnTo>
                    <a:pt x="526193" y="75557"/>
                  </a:lnTo>
                  <a:lnTo>
                    <a:pt x="526130" y="80248"/>
                  </a:lnTo>
                  <a:lnTo>
                    <a:pt x="540203" y="80740"/>
                  </a:lnTo>
                  <a:lnTo>
                    <a:pt x="540946" y="80740"/>
                  </a:lnTo>
                  <a:lnTo>
                    <a:pt x="541198" y="80981"/>
                  </a:lnTo>
                  <a:lnTo>
                    <a:pt x="540946" y="81725"/>
                  </a:lnTo>
                  <a:lnTo>
                    <a:pt x="539236" y="88995"/>
                  </a:lnTo>
                  <a:lnTo>
                    <a:pt x="537088" y="97680"/>
                  </a:lnTo>
                  <a:lnTo>
                    <a:pt x="525662" y="138976"/>
                  </a:lnTo>
                  <a:lnTo>
                    <a:pt x="521198" y="153817"/>
                  </a:lnTo>
                  <a:lnTo>
                    <a:pt x="532936" y="153817"/>
                  </a:lnTo>
                  <a:lnTo>
                    <a:pt x="547492" y="111676"/>
                  </a:lnTo>
                  <a:lnTo>
                    <a:pt x="555030" y="88615"/>
                  </a:lnTo>
                  <a:lnTo>
                    <a:pt x="557731" y="80740"/>
                  </a:lnTo>
                  <a:lnTo>
                    <a:pt x="568600" y="79997"/>
                  </a:lnTo>
                  <a:lnTo>
                    <a:pt x="569092" y="72594"/>
                  </a:lnTo>
                  <a:lnTo>
                    <a:pt x="568841" y="69139"/>
                  </a:lnTo>
                  <a:close/>
                </a:path>
                <a:path w="569595" h="175895">
                  <a:moveTo>
                    <a:pt x="495765" y="75557"/>
                  </a:moveTo>
                  <a:lnTo>
                    <a:pt x="483911" y="75557"/>
                  </a:lnTo>
                  <a:lnTo>
                    <a:pt x="481440" y="75798"/>
                  </a:lnTo>
                  <a:lnTo>
                    <a:pt x="457189" y="138976"/>
                  </a:lnTo>
                  <a:lnTo>
                    <a:pt x="451567" y="153576"/>
                  </a:lnTo>
                  <a:lnTo>
                    <a:pt x="463372" y="153576"/>
                  </a:lnTo>
                  <a:lnTo>
                    <a:pt x="469756" y="138732"/>
                  </a:lnTo>
                  <a:lnTo>
                    <a:pt x="478027" y="118702"/>
                  </a:lnTo>
                  <a:lnTo>
                    <a:pt x="485147" y="100489"/>
                  </a:lnTo>
                  <a:lnTo>
                    <a:pt x="503369" y="100489"/>
                  </a:lnTo>
                  <a:lnTo>
                    <a:pt x="495765" y="75557"/>
                  </a:lnTo>
                  <a:close/>
                </a:path>
              </a:pathLst>
            </a:custGeom>
            <a:solidFill>
              <a:srgbClr val="FFFFFF"/>
            </a:solidFill>
          </p:spPr>
          <p:txBody>
            <a:bodyPr wrap="square" lIns="0" tIns="0" rIns="0" bIns="0" rtlCol="0"/>
            <a:lstStyle/>
            <a:p>
              <a:endParaRPr/>
            </a:p>
          </p:txBody>
        </p:sp>
        <p:pic>
          <p:nvPicPr>
            <p:cNvPr id="31" name="object 31"/>
            <p:cNvPicPr/>
            <p:nvPr/>
          </p:nvPicPr>
          <p:blipFill>
            <a:blip r:embed="rId14" cstate="print"/>
            <a:stretch>
              <a:fillRect/>
            </a:stretch>
          </p:blipFill>
          <p:spPr>
            <a:xfrm>
              <a:off x="3563566" y="4474680"/>
              <a:ext cx="1334692" cy="175293"/>
            </a:xfrm>
            <a:prstGeom prst="rect">
              <a:avLst/>
            </a:prstGeom>
          </p:spPr>
        </p:pic>
        <p:pic>
          <p:nvPicPr>
            <p:cNvPr id="32" name="object 32"/>
            <p:cNvPicPr/>
            <p:nvPr/>
          </p:nvPicPr>
          <p:blipFill>
            <a:blip r:embed="rId15" cstate="print"/>
            <a:stretch>
              <a:fillRect/>
            </a:stretch>
          </p:blipFill>
          <p:spPr>
            <a:xfrm>
              <a:off x="3565540" y="4178404"/>
              <a:ext cx="1179409" cy="175293"/>
            </a:xfrm>
            <a:prstGeom prst="rect">
              <a:avLst/>
            </a:prstGeom>
          </p:spPr>
        </p:pic>
        <p:sp>
          <p:nvSpPr>
            <p:cNvPr id="33" name="object 33"/>
            <p:cNvSpPr/>
            <p:nvPr/>
          </p:nvSpPr>
          <p:spPr>
            <a:xfrm>
              <a:off x="3567758" y="3882126"/>
              <a:ext cx="564515" cy="175895"/>
            </a:xfrm>
            <a:custGeom>
              <a:avLst/>
              <a:gdLst/>
              <a:ahLst/>
              <a:cxnLst/>
              <a:rect l="l" t="t" r="r" b="b"/>
              <a:pathLst>
                <a:path w="564514" h="175895">
                  <a:moveTo>
                    <a:pt x="105431" y="12093"/>
                  </a:moveTo>
                  <a:lnTo>
                    <a:pt x="93819" y="12093"/>
                  </a:lnTo>
                  <a:lnTo>
                    <a:pt x="83452" y="12345"/>
                  </a:lnTo>
                  <a:lnTo>
                    <a:pt x="492" y="12345"/>
                  </a:lnTo>
                  <a:lnTo>
                    <a:pt x="0" y="19999"/>
                  </a:lnTo>
                  <a:lnTo>
                    <a:pt x="0" y="23946"/>
                  </a:lnTo>
                  <a:lnTo>
                    <a:pt x="18271" y="24439"/>
                  </a:lnTo>
                  <a:lnTo>
                    <a:pt x="18271" y="160476"/>
                  </a:lnTo>
                  <a:lnTo>
                    <a:pt x="17779" y="160728"/>
                  </a:lnTo>
                  <a:lnTo>
                    <a:pt x="17287" y="160728"/>
                  </a:lnTo>
                  <a:lnTo>
                    <a:pt x="492" y="161471"/>
                  </a:lnTo>
                  <a:lnTo>
                    <a:pt x="266" y="164926"/>
                  </a:lnTo>
                  <a:lnTo>
                    <a:pt x="251" y="173073"/>
                  </a:lnTo>
                  <a:lnTo>
                    <a:pt x="66165" y="172821"/>
                  </a:lnTo>
                  <a:lnTo>
                    <a:pt x="66416" y="169125"/>
                  </a:lnTo>
                  <a:lnTo>
                    <a:pt x="66668" y="164926"/>
                  </a:lnTo>
                  <a:lnTo>
                    <a:pt x="66416" y="161471"/>
                  </a:lnTo>
                  <a:lnTo>
                    <a:pt x="37527" y="160728"/>
                  </a:lnTo>
                  <a:lnTo>
                    <a:pt x="37778" y="100237"/>
                  </a:lnTo>
                  <a:lnTo>
                    <a:pt x="96290" y="100237"/>
                  </a:lnTo>
                  <a:lnTo>
                    <a:pt x="96290" y="95787"/>
                  </a:lnTo>
                  <a:lnTo>
                    <a:pt x="96510" y="88636"/>
                  </a:lnTo>
                  <a:lnTo>
                    <a:pt x="37778" y="88636"/>
                  </a:lnTo>
                  <a:lnTo>
                    <a:pt x="38271" y="24187"/>
                  </a:lnTo>
                  <a:lnTo>
                    <a:pt x="106338" y="24187"/>
                  </a:lnTo>
                  <a:lnTo>
                    <a:pt x="105431" y="12093"/>
                  </a:lnTo>
                  <a:close/>
                </a:path>
                <a:path w="564514" h="175895">
                  <a:moveTo>
                    <a:pt x="96290" y="100237"/>
                  </a:moveTo>
                  <a:lnTo>
                    <a:pt x="37778" y="100237"/>
                  </a:lnTo>
                  <a:lnTo>
                    <a:pt x="48378" y="100279"/>
                  </a:lnTo>
                  <a:lnTo>
                    <a:pt x="76290" y="100729"/>
                  </a:lnTo>
                  <a:lnTo>
                    <a:pt x="80740" y="100981"/>
                  </a:lnTo>
                  <a:lnTo>
                    <a:pt x="82217" y="101965"/>
                  </a:lnTo>
                  <a:lnTo>
                    <a:pt x="83452" y="118750"/>
                  </a:lnTo>
                  <a:lnTo>
                    <a:pt x="87651" y="118750"/>
                  </a:lnTo>
                  <a:lnTo>
                    <a:pt x="92091" y="118509"/>
                  </a:lnTo>
                  <a:lnTo>
                    <a:pt x="96290" y="118509"/>
                  </a:lnTo>
                  <a:lnTo>
                    <a:pt x="96290" y="100237"/>
                  </a:lnTo>
                  <a:close/>
                </a:path>
                <a:path w="564514" h="175895">
                  <a:moveTo>
                    <a:pt x="92834" y="70856"/>
                  </a:moveTo>
                  <a:lnTo>
                    <a:pt x="84437" y="70856"/>
                  </a:lnTo>
                  <a:lnTo>
                    <a:pt x="82709" y="83442"/>
                  </a:lnTo>
                  <a:lnTo>
                    <a:pt x="82217" y="86405"/>
                  </a:lnTo>
                  <a:lnTo>
                    <a:pt x="81233" y="87892"/>
                  </a:lnTo>
                  <a:lnTo>
                    <a:pt x="76542" y="88133"/>
                  </a:lnTo>
                  <a:lnTo>
                    <a:pt x="67288" y="88176"/>
                  </a:lnTo>
                  <a:lnTo>
                    <a:pt x="37778" y="88636"/>
                  </a:lnTo>
                  <a:lnTo>
                    <a:pt x="96510" y="88636"/>
                  </a:lnTo>
                  <a:lnTo>
                    <a:pt x="96541" y="79254"/>
                  </a:lnTo>
                  <a:lnTo>
                    <a:pt x="96782" y="71097"/>
                  </a:lnTo>
                  <a:lnTo>
                    <a:pt x="92834" y="70856"/>
                  </a:lnTo>
                  <a:close/>
                </a:path>
                <a:path w="564514" h="175895">
                  <a:moveTo>
                    <a:pt x="106338" y="24187"/>
                  </a:moveTo>
                  <a:lnTo>
                    <a:pt x="43213" y="24187"/>
                  </a:lnTo>
                  <a:lnTo>
                    <a:pt x="56358" y="24273"/>
                  </a:lnTo>
                  <a:lnTo>
                    <a:pt x="68207" y="24500"/>
                  </a:lnTo>
                  <a:lnTo>
                    <a:pt x="94813" y="53076"/>
                  </a:lnTo>
                  <a:lnTo>
                    <a:pt x="99253" y="52584"/>
                  </a:lnTo>
                  <a:lnTo>
                    <a:pt x="103944" y="51841"/>
                  </a:lnTo>
                  <a:lnTo>
                    <a:pt x="108143" y="51349"/>
                  </a:lnTo>
                  <a:lnTo>
                    <a:pt x="107544" y="41499"/>
                  </a:lnTo>
                  <a:lnTo>
                    <a:pt x="106877" y="31627"/>
                  </a:lnTo>
                  <a:lnTo>
                    <a:pt x="106338" y="24187"/>
                  </a:lnTo>
                  <a:close/>
                </a:path>
                <a:path w="564514" h="175895">
                  <a:moveTo>
                    <a:pt x="169125" y="117766"/>
                  </a:moveTo>
                  <a:lnTo>
                    <a:pt x="147750" y="121030"/>
                  </a:lnTo>
                  <a:lnTo>
                    <a:pt x="132739" y="129247"/>
                  </a:lnTo>
                  <a:lnTo>
                    <a:pt x="123885" y="140056"/>
                  </a:lnTo>
                  <a:lnTo>
                    <a:pt x="120980" y="151094"/>
                  </a:lnTo>
                  <a:lnTo>
                    <a:pt x="123642" y="160812"/>
                  </a:lnTo>
                  <a:lnTo>
                    <a:pt x="130424" y="168471"/>
                  </a:lnTo>
                  <a:lnTo>
                    <a:pt x="139520" y="173491"/>
                  </a:lnTo>
                  <a:lnTo>
                    <a:pt x="149126" y="175293"/>
                  </a:lnTo>
                  <a:lnTo>
                    <a:pt x="155830" y="174876"/>
                  </a:lnTo>
                  <a:lnTo>
                    <a:pt x="163508" y="173256"/>
                  </a:lnTo>
                  <a:lnTo>
                    <a:pt x="172944" y="169877"/>
                  </a:lnTo>
                  <a:lnTo>
                    <a:pt x="184926" y="164183"/>
                  </a:lnTo>
                  <a:lnTo>
                    <a:pt x="222906" y="164183"/>
                  </a:lnTo>
                  <a:lnTo>
                    <a:pt x="222745" y="162204"/>
                  </a:lnTo>
                  <a:lnTo>
                    <a:pt x="147890" y="162204"/>
                  </a:lnTo>
                  <a:lnTo>
                    <a:pt x="141220" y="156780"/>
                  </a:lnTo>
                  <a:lnTo>
                    <a:pt x="141220" y="148875"/>
                  </a:lnTo>
                  <a:lnTo>
                    <a:pt x="142953" y="141025"/>
                  </a:lnTo>
                  <a:lnTo>
                    <a:pt x="148413" y="134588"/>
                  </a:lnTo>
                  <a:lnTo>
                    <a:pt x="157993" y="130235"/>
                  </a:lnTo>
                  <a:lnTo>
                    <a:pt x="172089" y="128634"/>
                  </a:lnTo>
                  <a:lnTo>
                    <a:pt x="204311" y="128634"/>
                  </a:lnTo>
                  <a:lnTo>
                    <a:pt x="204391" y="118017"/>
                  </a:lnTo>
                  <a:lnTo>
                    <a:pt x="177764" y="118017"/>
                  </a:lnTo>
                  <a:lnTo>
                    <a:pt x="169125" y="117766"/>
                  </a:lnTo>
                  <a:close/>
                </a:path>
                <a:path w="564514" h="175895">
                  <a:moveTo>
                    <a:pt x="222906" y="164183"/>
                  </a:moveTo>
                  <a:lnTo>
                    <a:pt x="186161" y="164183"/>
                  </a:lnTo>
                  <a:lnTo>
                    <a:pt x="189365" y="169125"/>
                  </a:lnTo>
                  <a:lnTo>
                    <a:pt x="191837" y="173073"/>
                  </a:lnTo>
                  <a:lnTo>
                    <a:pt x="194308" y="175293"/>
                  </a:lnTo>
                  <a:lnTo>
                    <a:pt x="202980" y="174930"/>
                  </a:lnTo>
                  <a:lnTo>
                    <a:pt x="211467" y="174060"/>
                  </a:lnTo>
                  <a:lnTo>
                    <a:pt x="218474" y="173004"/>
                  </a:lnTo>
                  <a:lnTo>
                    <a:pt x="222705" y="172089"/>
                  </a:lnTo>
                  <a:lnTo>
                    <a:pt x="222858" y="169877"/>
                  </a:lnTo>
                  <a:lnTo>
                    <a:pt x="222906" y="164183"/>
                  </a:lnTo>
                  <a:close/>
                </a:path>
                <a:path w="564514" h="175895">
                  <a:moveTo>
                    <a:pt x="204311" y="128634"/>
                  </a:moveTo>
                  <a:lnTo>
                    <a:pt x="179251" y="128634"/>
                  </a:lnTo>
                  <a:lnTo>
                    <a:pt x="184434" y="128875"/>
                  </a:lnTo>
                  <a:lnTo>
                    <a:pt x="185669" y="129126"/>
                  </a:lnTo>
                  <a:lnTo>
                    <a:pt x="185669" y="151838"/>
                  </a:lnTo>
                  <a:lnTo>
                    <a:pt x="184926" y="152089"/>
                  </a:lnTo>
                  <a:lnTo>
                    <a:pt x="177693" y="156479"/>
                  </a:lnTo>
                  <a:lnTo>
                    <a:pt x="170392" y="159644"/>
                  </a:lnTo>
                  <a:lnTo>
                    <a:pt x="163507" y="161560"/>
                  </a:lnTo>
                  <a:lnTo>
                    <a:pt x="157523" y="162204"/>
                  </a:lnTo>
                  <a:lnTo>
                    <a:pt x="204674" y="162204"/>
                  </a:lnTo>
                  <a:lnTo>
                    <a:pt x="203941" y="160968"/>
                  </a:lnTo>
                  <a:lnTo>
                    <a:pt x="204202" y="140056"/>
                  </a:lnTo>
                  <a:lnTo>
                    <a:pt x="204311" y="128634"/>
                  </a:lnTo>
                  <a:close/>
                </a:path>
                <a:path w="564514" h="175895">
                  <a:moveTo>
                    <a:pt x="222705" y="161712"/>
                  </a:moveTo>
                  <a:lnTo>
                    <a:pt x="206161" y="162204"/>
                  </a:lnTo>
                  <a:lnTo>
                    <a:pt x="222745" y="162204"/>
                  </a:lnTo>
                  <a:lnTo>
                    <a:pt x="222705" y="161712"/>
                  </a:lnTo>
                  <a:close/>
                </a:path>
                <a:path w="564514" h="175895">
                  <a:moveTo>
                    <a:pt x="197638" y="81473"/>
                  </a:moveTo>
                  <a:lnTo>
                    <a:pt x="165670" y="81473"/>
                  </a:lnTo>
                  <a:lnTo>
                    <a:pt x="175328" y="83502"/>
                  </a:lnTo>
                  <a:lnTo>
                    <a:pt x="181841" y="89929"/>
                  </a:lnTo>
                  <a:lnTo>
                    <a:pt x="185391" y="101263"/>
                  </a:lnTo>
                  <a:lnTo>
                    <a:pt x="186161" y="118017"/>
                  </a:lnTo>
                  <a:lnTo>
                    <a:pt x="204391" y="118017"/>
                  </a:lnTo>
                  <a:lnTo>
                    <a:pt x="204433" y="106656"/>
                  </a:lnTo>
                  <a:lnTo>
                    <a:pt x="201833" y="88846"/>
                  </a:lnTo>
                  <a:lnTo>
                    <a:pt x="197638" y="81473"/>
                  </a:lnTo>
                  <a:close/>
                </a:path>
                <a:path w="564514" h="175895">
                  <a:moveTo>
                    <a:pt x="171345" y="66657"/>
                  </a:moveTo>
                  <a:lnTo>
                    <a:pt x="157742" y="68594"/>
                  </a:lnTo>
                  <a:lnTo>
                    <a:pt x="146038" y="73633"/>
                  </a:lnTo>
                  <a:lnTo>
                    <a:pt x="136001" y="80616"/>
                  </a:lnTo>
                  <a:lnTo>
                    <a:pt x="127399" y="88384"/>
                  </a:lnTo>
                  <a:lnTo>
                    <a:pt x="130111" y="91599"/>
                  </a:lnTo>
                  <a:lnTo>
                    <a:pt x="133325" y="95054"/>
                  </a:lnTo>
                  <a:lnTo>
                    <a:pt x="136037" y="97766"/>
                  </a:lnTo>
                  <a:lnTo>
                    <a:pt x="142751" y="91368"/>
                  </a:lnTo>
                  <a:lnTo>
                    <a:pt x="150111" y="86196"/>
                  </a:lnTo>
                  <a:lnTo>
                    <a:pt x="157843" y="82735"/>
                  </a:lnTo>
                  <a:lnTo>
                    <a:pt x="165670" y="81473"/>
                  </a:lnTo>
                  <a:lnTo>
                    <a:pt x="197638" y="81473"/>
                  </a:lnTo>
                  <a:lnTo>
                    <a:pt x="194741" y="76381"/>
                  </a:lnTo>
                  <a:lnTo>
                    <a:pt x="184223" y="69054"/>
                  </a:lnTo>
                  <a:lnTo>
                    <a:pt x="171345" y="66657"/>
                  </a:lnTo>
                  <a:close/>
                </a:path>
                <a:path w="564514" h="175895">
                  <a:moveTo>
                    <a:pt x="305414" y="66657"/>
                  </a:moveTo>
                  <a:lnTo>
                    <a:pt x="294797" y="66657"/>
                  </a:lnTo>
                  <a:lnTo>
                    <a:pt x="270633" y="71148"/>
                  </a:lnTo>
                  <a:lnTo>
                    <a:pt x="251652" y="83693"/>
                  </a:lnTo>
                  <a:lnTo>
                    <a:pt x="239244" y="102906"/>
                  </a:lnTo>
                  <a:lnTo>
                    <a:pt x="234799" y="127399"/>
                  </a:lnTo>
                  <a:lnTo>
                    <a:pt x="238529" y="148006"/>
                  </a:lnTo>
                  <a:lnTo>
                    <a:pt x="248531" y="163012"/>
                  </a:lnTo>
                  <a:lnTo>
                    <a:pt x="263026" y="172184"/>
                  </a:lnTo>
                  <a:lnTo>
                    <a:pt x="280232" y="175293"/>
                  </a:lnTo>
                  <a:lnTo>
                    <a:pt x="288965" y="174648"/>
                  </a:lnTo>
                  <a:lnTo>
                    <a:pt x="298807" y="172731"/>
                  </a:lnTo>
                  <a:lnTo>
                    <a:pt x="309113" y="169563"/>
                  </a:lnTo>
                  <a:lnTo>
                    <a:pt x="319236" y="165167"/>
                  </a:lnTo>
                  <a:lnTo>
                    <a:pt x="318780" y="161963"/>
                  </a:lnTo>
                  <a:lnTo>
                    <a:pt x="278504" y="161963"/>
                  </a:lnTo>
                  <a:lnTo>
                    <a:pt x="269614" y="159743"/>
                  </a:lnTo>
                  <a:lnTo>
                    <a:pt x="254798" y="122457"/>
                  </a:lnTo>
                  <a:lnTo>
                    <a:pt x="255774" y="111813"/>
                  </a:lnTo>
                  <a:lnTo>
                    <a:pt x="277509" y="80981"/>
                  </a:lnTo>
                  <a:lnTo>
                    <a:pt x="314584" y="80981"/>
                  </a:lnTo>
                  <a:lnTo>
                    <a:pt x="317508" y="75547"/>
                  </a:lnTo>
                  <a:lnTo>
                    <a:pt x="317508" y="71840"/>
                  </a:lnTo>
                  <a:lnTo>
                    <a:pt x="313801" y="69369"/>
                  </a:lnTo>
                  <a:lnTo>
                    <a:pt x="305414" y="66657"/>
                  </a:lnTo>
                  <a:close/>
                </a:path>
                <a:path w="564514" h="175895">
                  <a:moveTo>
                    <a:pt x="316524" y="154550"/>
                  </a:moveTo>
                  <a:lnTo>
                    <a:pt x="309696" y="157064"/>
                  </a:lnTo>
                  <a:lnTo>
                    <a:pt x="301895" y="159462"/>
                  </a:lnTo>
                  <a:lnTo>
                    <a:pt x="293817" y="161257"/>
                  </a:lnTo>
                  <a:lnTo>
                    <a:pt x="286158" y="161963"/>
                  </a:lnTo>
                  <a:lnTo>
                    <a:pt x="318780" y="161963"/>
                  </a:lnTo>
                  <a:lnTo>
                    <a:pt x="318744" y="161712"/>
                  </a:lnTo>
                  <a:lnTo>
                    <a:pt x="317759" y="157764"/>
                  </a:lnTo>
                  <a:lnTo>
                    <a:pt x="316524" y="154550"/>
                  </a:lnTo>
                  <a:close/>
                </a:path>
                <a:path w="564514" h="175895">
                  <a:moveTo>
                    <a:pt x="314584" y="80981"/>
                  </a:moveTo>
                  <a:lnTo>
                    <a:pt x="297268" y="80981"/>
                  </a:lnTo>
                  <a:lnTo>
                    <a:pt x="307142" y="86405"/>
                  </a:lnTo>
                  <a:lnTo>
                    <a:pt x="309362" y="87149"/>
                  </a:lnTo>
                  <a:lnTo>
                    <a:pt x="312325" y="85180"/>
                  </a:lnTo>
                  <a:lnTo>
                    <a:pt x="314584" y="80981"/>
                  </a:lnTo>
                  <a:close/>
                </a:path>
                <a:path w="564514" h="175895">
                  <a:moveTo>
                    <a:pt x="367632" y="17036"/>
                  </a:moveTo>
                  <a:lnTo>
                    <a:pt x="349361" y="17036"/>
                  </a:lnTo>
                  <a:lnTo>
                    <a:pt x="344418" y="23203"/>
                  </a:lnTo>
                  <a:lnTo>
                    <a:pt x="344418" y="37035"/>
                  </a:lnTo>
                  <a:lnTo>
                    <a:pt x="349853" y="42951"/>
                  </a:lnTo>
                  <a:lnTo>
                    <a:pt x="365161" y="42951"/>
                  </a:lnTo>
                  <a:lnTo>
                    <a:pt x="370596" y="37527"/>
                  </a:lnTo>
                  <a:lnTo>
                    <a:pt x="370596" y="29873"/>
                  </a:lnTo>
                  <a:lnTo>
                    <a:pt x="370836" y="24439"/>
                  </a:lnTo>
                  <a:lnTo>
                    <a:pt x="367632" y="17036"/>
                  </a:lnTo>
                  <a:close/>
                </a:path>
                <a:path w="564514" h="175895">
                  <a:moveTo>
                    <a:pt x="369109" y="66657"/>
                  </a:moveTo>
                  <a:lnTo>
                    <a:pt x="368617" y="66657"/>
                  </a:lnTo>
                  <a:lnTo>
                    <a:pt x="363376" y="67449"/>
                  </a:lnTo>
                  <a:lnTo>
                    <a:pt x="341048" y="71348"/>
                  </a:lnTo>
                  <a:lnTo>
                    <a:pt x="331089" y="72835"/>
                  </a:lnTo>
                  <a:lnTo>
                    <a:pt x="331089" y="76039"/>
                  </a:lnTo>
                  <a:lnTo>
                    <a:pt x="330838" y="79987"/>
                  </a:lnTo>
                  <a:lnTo>
                    <a:pt x="330838" y="83201"/>
                  </a:lnTo>
                  <a:lnTo>
                    <a:pt x="350104" y="83945"/>
                  </a:lnTo>
                  <a:lnTo>
                    <a:pt x="350104" y="160968"/>
                  </a:lnTo>
                  <a:lnTo>
                    <a:pt x="349601" y="161471"/>
                  </a:lnTo>
                  <a:lnTo>
                    <a:pt x="349109" y="161471"/>
                  </a:lnTo>
                  <a:lnTo>
                    <a:pt x="332565" y="162204"/>
                  </a:lnTo>
                  <a:lnTo>
                    <a:pt x="332324" y="165659"/>
                  </a:lnTo>
                  <a:lnTo>
                    <a:pt x="332324" y="173073"/>
                  </a:lnTo>
                  <a:lnTo>
                    <a:pt x="385653" y="172821"/>
                  </a:lnTo>
                  <a:lnTo>
                    <a:pt x="385904" y="169366"/>
                  </a:lnTo>
                  <a:lnTo>
                    <a:pt x="385904" y="161963"/>
                  </a:lnTo>
                  <a:lnTo>
                    <a:pt x="368617" y="161471"/>
                  </a:lnTo>
                  <a:lnTo>
                    <a:pt x="368693" y="139481"/>
                  </a:lnTo>
                  <a:lnTo>
                    <a:pt x="369032" y="89944"/>
                  </a:lnTo>
                  <a:lnTo>
                    <a:pt x="369109" y="66657"/>
                  </a:lnTo>
                  <a:close/>
                </a:path>
                <a:path w="564514" h="175895">
                  <a:moveTo>
                    <a:pt x="447379" y="117766"/>
                  </a:moveTo>
                  <a:lnTo>
                    <a:pt x="426003" y="121030"/>
                  </a:lnTo>
                  <a:lnTo>
                    <a:pt x="410992" y="129247"/>
                  </a:lnTo>
                  <a:lnTo>
                    <a:pt x="402138" y="140056"/>
                  </a:lnTo>
                  <a:lnTo>
                    <a:pt x="399233" y="151094"/>
                  </a:lnTo>
                  <a:lnTo>
                    <a:pt x="401895" y="160812"/>
                  </a:lnTo>
                  <a:lnTo>
                    <a:pt x="408677" y="168471"/>
                  </a:lnTo>
                  <a:lnTo>
                    <a:pt x="417773" y="173491"/>
                  </a:lnTo>
                  <a:lnTo>
                    <a:pt x="427379" y="175293"/>
                  </a:lnTo>
                  <a:lnTo>
                    <a:pt x="434082" y="174876"/>
                  </a:lnTo>
                  <a:lnTo>
                    <a:pt x="441757" y="173256"/>
                  </a:lnTo>
                  <a:lnTo>
                    <a:pt x="451193" y="169877"/>
                  </a:lnTo>
                  <a:lnTo>
                    <a:pt x="463179" y="164183"/>
                  </a:lnTo>
                  <a:lnTo>
                    <a:pt x="501157" y="164183"/>
                  </a:lnTo>
                  <a:lnTo>
                    <a:pt x="500989" y="162204"/>
                  </a:lnTo>
                  <a:lnTo>
                    <a:pt x="426144" y="162204"/>
                  </a:lnTo>
                  <a:lnTo>
                    <a:pt x="419474" y="156780"/>
                  </a:lnTo>
                  <a:lnTo>
                    <a:pt x="419474" y="148875"/>
                  </a:lnTo>
                  <a:lnTo>
                    <a:pt x="421206" y="141025"/>
                  </a:lnTo>
                  <a:lnTo>
                    <a:pt x="426666" y="134588"/>
                  </a:lnTo>
                  <a:lnTo>
                    <a:pt x="436247" y="130235"/>
                  </a:lnTo>
                  <a:lnTo>
                    <a:pt x="450342" y="128634"/>
                  </a:lnTo>
                  <a:lnTo>
                    <a:pt x="482557" y="128634"/>
                  </a:lnTo>
                  <a:lnTo>
                    <a:pt x="482635" y="118017"/>
                  </a:lnTo>
                  <a:lnTo>
                    <a:pt x="456017" y="118017"/>
                  </a:lnTo>
                  <a:lnTo>
                    <a:pt x="447379" y="117766"/>
                  </a:lnTo>
                  <a:close/>
                </a:path>
                <a:path w="564514" h="175895">
                  <a:moveTo>
                    <a:pt x="501157" y="164183"/>
                  </a:moveTo>
                  <a:lnTo>
                    <a:pt x="464415" y="164183"/>
                  </a:lnTo>
                  <a:lnTo>
                    <a:pt x="467619" y="169125"/>
                  </a:lnTo>
                  <a:lnTo>
                    <a:pt x="470090" y="173073"/>
                  </a:lnTo>
                  <a:lnTo>
                    <a:pt x="472561" y="175293"/>
                  </a:lnTo>
                  <a:lnTo>
                    <a:pt x="481233" y="174930"/>
                  </a:lnTo>
                  <a:lnTo>
                    <a:pt x="489719" y="174060"/>
                  </a:lnTo>
                  <a:lnTo>
                    <a:pt x="496723" y="173004"/>
                  </a:lnTo>
                  <a:lnTo>
                    <a:pt x="500948" y="172089"/>
                  </a:lnTo>
                  <a:lnTo>
                    <a:pt x="501108" y="169877"/>
                  </a:lnTo>
                  <a:lnTo>
                    <a:pt x="501157" y="164183"/>
                  </a:lnTo>
                  <a:close/>
                </a:path>
                <a:path w="564514" h="175895">
                  <a:moveTo>
                    <a:pt x="482557" y="128634"/>
                  </a:moveTo>
                  <a:lnTo>
                    <a:pt x="457493" y="128634"/>
                  </a:lnTo>
                  <a:lnTo>
                    <a:pt x="462687" y="128875"/>
                  </a:lnTo>
                  <a:lnTo>
                    <a:pt x="463912" y="129126"/>
                  </a:lnTo>
                  <a:lnTo>
                    <a:pt x="463912" y="151838"/>
                  </a:lnTo>
                  <a:lnTo>
                    <a:pt x="463179" y="152089"/>
                  </a:lnTo>
                  <a:lnTo>
                    <a:pt x="455945" y="156479"/>
                  </a:lnTo>
                  <a:lnTo>
                    <a:pt x="448640" y="159644"/>
                  </a:lnTo>
                  <a:lnTo>
                    <a:pt x="441752" y="161560"/>
                  </a:lnTo>
                  <a:lnTo>
                    <a:pt x="435766" y="162204"/>
                  </a:lnTo>
                  <a:lnTo>
                    <a:pt x="482927" y="162204"/>
                  </a:lnTo>
                  <a:lnTo>
                    <a:pt x="482184" y="160968"/>
                  </a:lnTo>
                  <a:lnTo>
                    <a:pt x="482367" y="147660"/>
                  </a:lnTo>
                  <a:lnTo>
                    <a:pt x="482557" y="128634"/>
                  </a:lnTo>
                  <a:close/>
                </a:path>
                <a:path w="564514" h="175895">
                  <a:moveTo>
                    <a:pt x="500948" y="161712"/>
                  </a:moveTo>
                  <a:lnTo>
                    <a:pt x="484414" y="162204"/>
                  </a:lnTo>
                  <a:lnTo>
                    <a:pt x="500989" y="162204"/>
                  </a:lnTo>
                  <a:lnTo>
                    <a:pt x="500948" y="161712"/>
                  </a:lnTo>
                  <a:close/>
                </a:path>
                <a:path w="564514" h="175895">
                  <a:moveTo>
                    <a:pt x="475885" y="81473"/>
                  </a:moveTo>
                  <a:lnTo>
                    <a:pt x="443913" y="81473"/>
                  </a:lnTo>
                  <a:lnTo>
                    <a:pt x="453576" y="83502"/>
                  </a:lnTo>
                  <a:lnTo>
                    <a:pt x="460089" y="89929"/>
                  </a:lnTo>
                  <a:lnTo>
                    <a:pt x="463639" y="101263"/>
                  </a:lnTo>
                  <a:lnTo>
                    <a:pt x="464415" y="118017"/>
                  </a:lnTo>
                  <a:lnTo>
                    <a:pt x="482635" y="118017"/>
                  </a:lnTo>
                  <a:lnTo>
                    <a:pt x="482676" y="106656"/>
                  </a:lnTo>
                  <a:lnTo>
                    <a:pt x="480077" y="88846"/>
                  </a:lnTo>
                  <a:lnTo>
                    <a:pt x="475885" y="81473"/>
                  </a:lnTo>
                  <a:close/>
                </a:path>
                <a:path w="564514" h="175895">
                  <a:moveTo>
                    <a:pt x="449598" y="66657"/>
                  </a:moveTo>
                  <a:lnTo>
                    <a:pt x="435995" y="68594"/>
                  </a:lnTo>
                  <a:lnTo>
                    <a:pt x="424292" y="73633"/>
                  </a:lnTo>
                  <a:lnTo>
                    <a:pt x="414255" y="80616"/>
                  </a:lnTo>
                  <a:lnTo>
                    <a:pt x="405652" y="88384"/>
                  </a:lnTo>
                  <a:lnTo>
                    <a:pt x="408364" y="91599"/>
                  </a:lnTo>
                  <a:lnTo>
                    <a:pt x="411579" y="95054"/>
                  </a:lnTo>
                  <a:lnTo>
                    <a:pt x="414291" y="97766"/>
                  </a:lnTo>
                  <a:lnTo>
                    <a:pt x="421004" y="91368"/>
                  </a:lnTo>
                  <a:lnTo>
                    <a:pt x="428363" y="86196"/>
                  </a:lnTo>
                  <a:lnTo>
                    <a:pt x="436092" y="82735"/>
                  </a:lnTo>
                  <a:lnTo>
                    <a:pt x="443913" y="81473"/>
                  </a:lnTo>
                  <a:lnTo>
                    <a:pt x="475885" y="81473"/>
                  </a:lnTo>
                  <a:lnTo>
                    <a:pt x="472989" y="76381"/>
                  </a:lnTo>
                  <a:lnTo>
                    <a:pt x="462475" y="69054"/>
                  </a:lnTo>
                  <a:lnTo>
                    <a:pt x="449598" y="66657"/>
                  </a:lnTo>
                  <a:close/>
                </a:path>
                <a:path w="564514" h="175895">
                  <a:moveTo>
                    <a:pt x="545637" y="0"/>
                  </a:moveTo>
                  <a:lnTo>
                    <a:pt x="545145" y="0"/>
                  </a:lnTo>
                  <a:lnTo>
                    <a:pt x="539824" y="748"/>
                  </a:lnTo>
                  <a:lnTo>
                    <a:pt x="517055" y="4373"/>
                  </a:lnTo>
                  <a:lnTo>
                    <a:pt x="506874" y="5675"/>
                  </a:lnTo>
                  <a:lnTo>
                    <a:pt x="506633" y="9130"/>
                  </a:lnTo>
                  <a:lnTo>
                    <a:pt x="506633" y="16292"/>
                  </a:lnTo>
                  <a:lnTo>
                    <a:pt x="526381" y="16784"/>
                  </a:lnTo>
                  <a:lnTo>
                    <a:pt x="526275" y="125768"/>
                  </a:lnTo>
                  <a:lnTo>
                    <a:pt x="526130" y="160476"/>
                  </a:lnTo>
                  <a:lnTo>
                    <a:pt x="526130" y="160968"/>
                  </a:lnTo>
                  <a:lnTo>
                    <a:pt x="525889" y="161471"/>
                  </a:lnTo>
                  <a:lnTo>
                    <a:pt x="525397" y="161471"/>
                  </a:lnTo>
                  <a:lnTo>
                    <a:pt x="508853" y="162204"/>
                  </a:lnTo>
                  <a:lnTo>
                    <a:pt x="508602" y="165659"/>
                  </a:lnTo>
                  <a:lnTo>
                    <a:pt x="508602" y="173073"/>
                  </a:lnTo>
                  <a:lnTo>
                    <a:pt x="563909" y="172821"/>
                  </a:lnTo>
                  <a:lnTo>
                    <a:pt x="564160" y="169366"/>
                  </a:lnTo>
                  <a:lnTo>
                    <a:pt x="564160" y="161963"/>
                  </a:lnTo>
                  <a:lnTo>
                    <a:pt x="544894" y="161471"/>
                  </a:lnTo>
                  <a:lnTo>
                    <a:pt x="545014" y="121949"/>
                  </a:lnTo>
                  <a:lnTo>
                    <a:pt x="545297" y="79559"/>
                  </a:lnTo>
                  <a:lnTo>
                    <a:pt x="545889" y="240"/>
                  </a:lnTo>
                  <a:lnTo>
                    <a:pt x="545637" y="0"/>
                  </a:lnTo>
                  <a:close/>
                </a:path>
              </a:pathLst>
            </a:custGeom>
            <a:solidFill>
              <a:srgbClr val="FFFFFF"/>
            </a:solidFill>
          </p:spPr>
          <p:txBody>
            <a:bodyPr wrap="square" lIns="0" tIns="0" rIns="0" bIns="0" rtlCol="0"/>
            <a:lstStyle/>
            <a:p>
              <a:endParaRPr/>
            </a:p>
          </p:txBody>
        </p:sp>
      </p:grpSp>
      <p:grpSp>
        <p:nvGrpSpPr>
          <p:cNvPr id="75" name="Group 74">
            <a:extLst>
              <a:ext uri="{FF2B5EF4-FFF2-40B4-BE49-F238E27FC236}">
                <a16:creationId xmlns:a16="http://schemas.microsoft.com/office/drawing/2014/main" id="{FEB6336F-8E55-7F3E-9987-1F97B2EC8EF0}"/>
              </a:ext>
            </a:extLst>
          </p:cNvPr>
          <p:cNvGrpSpPr/>
          <p:nvPr/>
        </p:nvGrpSpPr>
        <p:grpSpPr>
          <a:xfrm>
            <a:off x="3555661" y="5948897"/>
            <a:ext cx="5754794" cy="4114713"/>
            <a:chOff x="3555661" y="5948897"/>
            <a:chExt cx="5754794" cy="4114713"/>
          </a:xfrm>
        </p:grpSpPr>
        <p:grpSp>
          <p:nvGrpSpPr>
            <p:cNvPr id="34" name="object 34"/>
            <p:cNvGrpSpPr/>
            <p:nvPr/>
          </p:nvGrpSpPr>
          <p:grpSpPr>
            <a:xfrm>
              <a:off x="3555661" y="6580000"/>
              <a:ext cx="5750560" cy="3483610"/>
              <a:chOff x="3555661" y="6580000"/>
              <a:chExt cx="5750560" cy="3483610"/>
            </a:xfrm>
          </p:grpSpPr>
          <p:sp>
            <p:nvSpPr>
              <p:cNvPr id="35" name="object 35"/>
              <p:cNvSpPr/>
              <p:nvPr/>
            </p:nvSpPr>
            <p:spPr>
              <a:xfrm>
                <a:off x="6350526" y="8324349"/>
                <a:ext cx="1146175" cy="848360"/>
              </a:xfrm>
              <a:custGeom>
                <a:avLst/>
                <a:gdLst/>
                <a:ahLst/>
                <a:cxnLst/>
                <a:rect l="l" t="t" r="r" b="b"/>
                <a:pathLst>
                  <a:path w="1146175" h="848359">
                    <a:moveTo>
                      <a:pt x="1014014" y="795020"/>
                    </a:moveTo>
                    <a:lnTo>
                      <a:pt x="813933" y="795020"/>
                    </a:lnTo>
                    <a:lnTo>
                      <a:pt x="965373" y="847090"/>
                    </a:lnTo>
                    <a:lnTo>
                      <a:pt x="970452" y="848360"/>
                    </a:lnTo>
                    <a:lnTo>
                      <a:pt x="976525" y="848360"/>
                    </a:lnTo>
                    <a:lnTo>
                      <a:pt x="1014014" y="795020"/>
                    </a:lnTo>
                    <a:close/>
                  </a:path>
                  <a:path w="1146175" h="848359">
                    <a:moveTo>
                      <a:pt x="902791" y="767080"/>
                    </a:moveTo>
                    <a:lnTo>
                      <a:pt x="596736" y="767080"/>
                    </a:lnTo>
                    <a:lnTo>
                      <a:pt x="636505" y="788670"/>
                    </a:lnTo>
                    <a:lnTo>
                      <a:pt x="679400" y="802640"/>
                    </a:lnTo>
                    <a:lnTo>
                      <a:pt x="724129" y="808990"/>
                    </a:lnTo>
                    <a:lnTo>
                      <a:pt x="769404" y="806450"/>
                    </a:lnTo>
                    <a:lnTo>
                      <a:pt x="813933" y="795020"/>
                    </a:lnTo>
                    <a:lnTo>
                      <a:pt x="1014014" y="795020"/>
                    </a:lnTo>
                    <a:lnTo>
                      <a:pt x="1017164" y="786130"/>
                    </a:lnTo>
                    <a:lnTo>
                      <a:pt x="957280" y="786130"/>
                    </a:lnTo>
                    <a:lnTo>
                      <a:pt x="902791" y="767080"/>
                    </a:lnTo>
                    <a:close/>
                  </a:path>
                  <a:path w="1146175" h="848359">
                    <a:moveTo>
                      <a:pt x="592633" y="769620"/>
                    </a:moveTo>
                    <a:lnTo>
                      <a:pt x="326974" y="769620"/>
                    </a:lnTo>
                    <a:lnTo>
                      <a:pt x="369253" y="791210"/>
                    </a:lnTo>
                    <a:lnTo>
                      <a:pt x="414132" y="803910"/>
                    </a:lnTo>
                    <a:lnTo>
                      <a:pt x="460427" y="807720"/>
                    </a:lnTo>
                    <a:lnTo>
                      <a:pt x="506957" y="803910"/>
                    </a:lnTo>
                    <a:lnTo>
                      <a:pt x="552538" y="789940"/>
                    </a:lnTo>
                    <a:lnTo>
                      <a:pt x="564056" y="784860"/>
                    </a:lnTo>
                    <a:lnTo>
                      <a:pt x="575477" y="778510"/>
                    </a:lnTo>
                    <a:lnTo>
                      <a:pt x="586478" y="773430"/>
                    </a:lnTo>
                    <a:lnTo>
                      <a:pt x="592633" y="769620"/>
                    </a:lnTo>
                    <a:close/>
                  </a:path>
                  <a:path w="1146175" h="848359">
                    <a:moveTo>
                      <a:pt x="1025015" y="168910"/>
                    </a:moveTo>
                    <a:lnTo>
                      <a:pt x="890727" y="168910"/>
                    </a:lnTo>
                    <a:lnTo>
                      <a:pt x="937145" y="184150"/>
                    </a:lnTo>
                    <a:lnTo>
                      <a:pt x="979094" y="207010"/>
                    </a:lnTo>
                    <a:lnTo>
                      <a:pt x="1015553" y="237490"/>
                    </a:lnTo>
                    <a:lnTo>
                      <a:pt x="1045501" y="274320"/>
                    </a:lnTo>
                    <a:lnTo>
                      <a:pt x="1067915" y="317500"/>
                    </a:lnTo>
                    <a:lnTo>
                      <a:pt x="1084005" y="365760"/>
                    </a:lnTo>
                    <a:lnTo>
                      <a:pt x="1089289" y="415290"/>
                    </a:lnTo>
                    <a:lnTo>
                      <a:pt x="1084124" y="463550"/>
                    </a:lnTo>
                    <a:lnTo>
                      <a:pt x="1068868" y="511810"/>
                    </a:lnTo>
                    <a:lnTo>
                      <a:pt x="1044802" y="554990"/>
                    </a:lnTo>
                    <a:lnTo>
                      <a:pt x="1013312" y="593090"/>
                    </a:lnTo>
                    <a:lnTo>
                      <a:pt x="974954" y="623570"/>
                    </a:lnTo>
                    <a:lnTo>
                      <a:pt x="930286" y="646430"/>
                    </a:lnTo>
                    <a:lnTo>
                      <a:pt x="924610" y="647700"/>
                    </a:lnTo>
                    <a:lnTo>
                      <a:pt x="919291" y="651510"/>
                    </a:lnTo>
                    <a:lnTo>
                      <a:pt x="905051" y="655320"/>
                    </a:lnTo>
                    <a:lnTo>
                      <a:pt x="900171" y="659130"/>
                    </a:lnTo>
                    <a:lnTo>
                      <a:pt x="895051" y="669290"/>
                    </a:lnTo>
                    <a:lnTo>
                      <a:pt x="891564" y="673100"/>
                    </a:lnTo>
                    <a:lnTo>
                      <a:pt x="889543" y="676910"/>
                    </a:lnTo>
                    <a:lnTo>
                      <a:pt x="886113" y="681990"/>
                    </a:lnTo>
                    <a:lnTo>
                      <a:pt x="884245" y="689610"/>
                    </a:lnTo>
                    <a:lnTo>
                      <a:pt x="903365" y="720090"/>
                    </a:lnTo>
                    <a:lnTo>
                      <a:pt x="972944" y="742950"/>
                    </a:lnTo>
                    <a:lnTo>
                      <a:pt x="957280" y="786130"/>
                    </a:lnTo>
                    <a:lnTo>
                      <a:pt x="1017164" y="786130"/>
                    </a:lnTo>
                    <a:lnTo>
                      <a:pt x="1036062" y="732790"/>
                    </a:lnTo>
                    <a:lnTo>
                      <a:pt x="1038753" y="726440"/>
                    </a:lnTo>
                    <a:lnTo>
                      <a:pt x="979844" y="685800"/>
                    </a:lnTo>
                    <a:lnTo>
                      <a:pt x="1024595" y="657860"/>
                    </a:lnTo>
                    <a:lnTo>
                      <a:pt x="1063767" y="622300"/>
                    </a:lnTo>
                    <a:lnTo>
                      <a:pt x="1096309" y="580390"/>
                    </a:lnTo>
                    <a:lnTo>
                      <a:pt x="1121170" y="533400"/>
                    </a:lnTo>
                    <a:lnTo>
                      <a:pt x="1136948" y="487680"/>
                    </a:lnTo>
                    <a:lnTo>
                      <a:pt x="1145094" y="439420"/>
                    </a:lnTo>
                    <a:lnTo>
                      <a:pt x="1145609" y="392430"/>
                    </a:lnTo>
                    <a:lnTo>
                      <a:pt x="1138496" y="344170"/>
                    </a:lnTo>
                    <a:lnTo>
                      <a:pt x="1123756" y="297180"/>
                    </a:lnTo>
                    <a:lnTo>
                      <a:pt x="1100038" y="250190"/>
                    </a:lnTo>
                    <a:lnTo>
                      <a:pt x="1069253" y="209550"/>
                    </a:lnTo>
                    <a:lnTo>
                      <a:pt x="1032339" y="173990"/>
                    </a:lnTo>
                    <a:lnTo>
                      <a:pt x="1025015" y="168910"/>
                    </a:lnTo>
                    <a:close/>
                  </a:path>
                  <a:path w="1146175" h="848359">
                    <a:moveTo>
                      <a:pt x="446036" y="38100"/>
                    </a:moveTo>
                    <a:lnTo>
                      <a:pt x="401322" y="43180"/>
                    </a:lnTo>
                    <a:lnTo>
                      <a:pt x="357989" y="55880"/>
                    </a:lnTo>
                    <a:lnTo>
                      <a:pt x="319723" y="74930"/>
                    </a:lnTo>
                    <a:lnTo>
                      <a:pt x="286025" y="100330"/>
                    </a:lnTo>
                    <a:lnTo>
                      <a:pt x="257240" y="130810"/>
                    </a:lnTo>
                    <a:lnTo>
                      <a:pt x="233710" y="166370"/>
                    </a:lnTo>
                    <a:lnTo>
                      <a:pt x="226227" y="167640"/>
                    </a:lnTo>
                    <a:lnTo>
                      <a:pt x="160001" y="198120"/>
                    </a:lnTo>
                    <a:lnTo>
                      <a:pt x="123170" y="227330"/>
                    </a:lnTo>
                    <a:lnTo>
                      <a:pt x="92912" y="262890"/>
                    </a:lnTo>
                    <a:lnTo>
                      <a:pt x="69822" y="303530"/>
                    </a:lnTo>
                    <a:lnTo>
                      <a:pt x="54496" y="346710"/>
                    </a:lnTo>
                    <a:lnTo>
                      <a:pt x="47527" y="393700"/>
                    </a:lnTo>
                    <a:lnTo>
                      <a:pt x="22142" y="436880"/>
                    </a:lnTo>
                    <a:lnTo>
                      <a:pt x="6236" y="483870"/>
                    </a:lnTo>
                    <a:lnTo>
                      <a:pt x="0" y="533400"/>
                    </a:lnTo>
                    <a:lnTo>
                      <a:pt x="3620" y="582930"/>
                    </a:lnTo>
                    <a:lnTo>
                      <a:pt x="17287" y="629920"/>
                    </a:lnTo>
                    <a:lnTo>
                      <a:pt x="39532" y="673100"/>
                    </a:lnTo>
                    <a:lnTo>
                      <a:pt x="68556" y="708660"/>
                    </a:lnTo>
                    <a:lnTo>
                      <a:pt x="103321" y="739140"/>
                    </a:lnTo>
                    <a:lnTo>
                      <a:pt x="142791" y="762000"/>
                    </a:lnTo>
                    <a:lnTo>
                      <a:pt x="185929" y="775970"/>
                    </a:lnTo>
                    <a:lnTo>
                      <a:pt x="231696" y="782320"/>
                    </a:lnTo>
                    <a:lnTo>
                      <a:pt x="279057" y="781050"/>
                    </a:lnTo>
                    <a:lnTo>
                      <a:pt x="326974" y="769620"/>
                    </a:lnTo>
                    <a:lnTo>
                      <a:pt x="592633" y="769620"/>
                    </a:lnTo>
                    <a:lnTo>
                      <a:pt x="596736" y="767080"/>
                    </a:lnTo>
                    <a:lnTo>
                      <a:pt x="902791" y="767080"/>
                    </a:lnTo>
                    <a:lnTo>
                      <a:pt x="859201" y="751840"/>
                    </a:lnTo>
                    <a:lnTo>
                      <a:pt x="437015" y="751840"/>
                    </a:lnTo>
                    <a:lnTo>
                      <a:pt x="391311" y="740410"/>
                    </a:lnTo>
                    <a:lnTo>
                      <a:pt x="365688" y="726440"/>
                    </a:lnTo>
                    <a:lnTo>
                      <a:pt x="249542" y="726440"/>
                    </a:lnTo>
                    <a:lnTo>
                      <a:pt x="204884" y="721360"/>
                    </a:lnTo>
                    <a:lnTo>
                      <a:pt x="162830" y="707390"/>
                    </a:lnTo>
                    <a:lnTo>
                      <a:pt x="125294" y="683260"/>
                    </a:lnTo>
                    <a:lnTo>
                      <a:pt x="94190" y="650240"/>
                    </a:lnTo>
                    <a:lnTo>
                      <a:pt x="71432" y="609600"/>
                    </a:lnTo>
                    <a:lnTo>
                      <a:pt x="58995" y="560070"/>
                    </a:lnTo>
                    <a:lnTo>
                      <a:pt x="59624" y="511810"/>
                    </a:lnTo>
                    <a:lnTo>
                      <a:pt x="72884" y="464820"/>
                    </a:lnTo>
                    <a:lnTo>
                      <a:pt x="98342" y="421640"/>
                    </a:lnTo>
                    <a:lnTo>
                      <a:pt x="99787" y="420370"/>
                    </a:lnTo>
                    <a:lnTo>
                      <a:pt x="99002" y="417830"/>
                    </a:lnTo>
                    <a:lnTo>
                      <a:pt x="108059" y="412750"/>
                    </a:lnTo>
                    <a:lnTo>
                      <a:pt x="117881" y="408940"/>
                    </a:lnTo>
                    <a:lnTo>
                      <a:pt x="128363" y="405130"/>
                    </a:lnTo>
                    <a:lnTo>
                      <a:pt x="139399" y="403860"/>
                    </a:lnTo>
                    <a:lnTo>
                      <a:pt x="230594" y="403860"/>
                    </a:lnTo>
                    <a:lnTo>
                      <a:pt x="231143" y="401320"/>
                    </a:lnTo>
                    <a:lnTo>
                      <a:pt x="204612" y="367030"/>
                    </a:lnTo>
                    <a:lnTo>
                      <a:pt x="175669" y="353060"/>
                    </a:lnTo>
                    <a:lnTo>
                      <a:pt x="112750" y="353060"/>
                    </a:lnTo>
                    <a:lnTo>
                      <a:pt x="128811" y="313690"/>
                    </a:lnTo>
                    <a:lnTo>
                      <a:pt x="153380" y="279400"/>
                    </a:lnTo>
                    <a:lnTo>
                      <a:pt x="185461" y="250190"/>
                    </a:lnTo>
                    <a:lnTo>
                      <a:pt x="224056" y="229870"/>
                    </a:lnTo>
                    <a:lnTo>
                      <a:pt x="232377" y="227330"/>
                    </a:lnTo>
                    <a:lnTo>
                      <a:pt x="240846" y="223520"/>
                    </a:lnTo>
                    <a:lnTo>
                      <a:pt x="249456" y="222250"/>
                    </a:lnTo>
                    <a:lnTo>
                      <a:pt x="258201" y="219710"/>
                    </a:lnTo>
                    <a:lnTo>
                      <a:pt x="263808" y="218440"/>
                    </a:lnTo>
                    <a:lnTo>
                      <a:pt x="269480" y="214630"/>
                    </a:lnTo>
                    <a:lnTo>
                      <a:pt x="274518" y="209550"/>
                    </a:lnTo>
                    <a:lnTo>
                      <a:pt x="278222" y="204470"/>
                    </a:lnTo>
                    <a:lnTo>
                      <a:pt x="296352" y="173990"/>
                    </a:lnTo>
                    <a:lnTo>
                      <a:pt x="319728" y="147320"/>
                    </a:lnTo>
                    <a:lnTo>
                      <a:pt x="347604" y="125730"/>
                    </a:lnTo>
                    <a:lnTo>
                      <a:pt x="379234" y="109220"/>
                    </a:lnTo>
                    <a:lnTo>
                      <a:pt x="416337" y="99060"/>
                    </a:lnTo>
                    <a:lnTo>
                      <a:pt x="454500" y="96520"/>
                    </a:lnTo>
                    <a:lnTo>
                      <a:pt x="598273" y="96520"/>
                    </a:lnTo>
                    <a:lnTo>
                      <a:pt x="589165" y="85090"/>
                    </a:lnTo>
                    <a:lnTo>
                      <a:pt x="595887" y="81280"/>
                    </a:lnTo>
                    <a:lnTo>
                      <a:pt x="602460" y="78740"/>
                    </a:lnTo>
                    <a:lnTo>
                      <a:pt x="609108" y="74930"/>
                    </a:lnTo>
                    <a:lnTo>
                      <a:pt x="616054" y="72390"/>
                    </a:lnTo>
                    <a:lnTo>
                      <a:pt x="667167" y="58420"/>
                    </a:lnTo>
                    <a:lnTo>
                      <a:pt x="846409" y="58420"/>
                    </a:lnTo>
                    <a:lnTo>
                      <a:pt x="840267" y="53340"/>
                    </a:lnTo>
                    <a:lnTo>
                      <a:pt x="535544" y="53340"/>
                    </a:lnTo>
                    <a:lnTo>
                      <a:pt x="491115" y="41910"/>
                    </a:lnTo>
                    <a:lnTo>
                      <a:pt x="446036" y="38100"/>
                    </a:lnTo>
                    <a:close/>
                  </a:path>
                  <a:path w="1146175" h="848359">
                    <a:moveTo>
                      <a:pt x="597228" y="704850"/>
                    </a:moveTo>
                    <a:lnTo>
                      <a:pt x="587906" y="706120"/>
                    </a:lnTo>
                    <a:lnTo>
                      <a:pt x="579500" y="709930"/>
                    </a:lnTo>
                    <a:lnTo>
                      <a:pt x="568026" y="718820"/>
                    </a:lnTo>
                    <a:lnTo>
                      <a:pt x="556154" y="726440"/>
                    </a:lnTo>
                    <a:lnTo>
                      <a:pt x="543786" y="732790"/>
                    </a:lnTo>
                    <a:lnTo>
                      <a:pt x="530821" y="739140"/>
                    </a:lnTo>
                    <a:lnTo>
                      <a:pt x="484263" y="751840"/>
                    </a:lnTo>
                    <a:lnTo>
                      <a:pt x="754075" y="751840"/>
                    </a:lnTo>
                    <a:lnTo>
                      <a:pt x="704537" y="750570"/>
                    </a:lnTo>
                    <a:lnTo>
                      <a:pt x="657283" y="736600"/>
                    </a:lnTo>
                    <a:lnTo>
                      <a:pt x="606573" y="706120"/>
                    </a:lnTo>
                    <a:lnTo>
                      <a:pt x="597228" y="704850"/>
                    </a:lnTo>
                    <a:close/>
                  </a:path>
                  <a:path w="1146175" h="848359">
                    <a:moveTo>
                      <a:pt x="817797" y="737870"/>
                    </a:moveTo>
                    <a:lnTo>
                      <a:pt x="811724" y="737870"/>
                    </a:lnTo>
                    <a:lnTo>
                      <a:pt x="803159" y="740410"/>
                    </a:lnTo>
                    <a:lnTo>
                      <a:pt x="754075" y="751840"/>
                    </a:lnTo>
                    <a:lnTo>
                      <a:pt x="859201" y="751840"/>
                    </a:lnTo>
                    <a:lnTo>
                      <a:pt x="822875" y="739140"/>
                    </a:lnTo>
                    <a:lnTo>
                      <a:pt x="817797" y="737870"/>
                    </a:lnTo>
                    <a:close/>
                  </a:path>
                  <a:path w="1146175" h="848359">
                    <a:moveTo>
                      <a:pt x="353188" y="537210"/>
                    </a:moveTo>
                    <a:lnTo>
                      <a:pt x="341749" y="537210"/>
                    </a:lnTo>
                    <a:lnTo>
                      <a:pt x="331541" y="541020"/>
                    </a:lnTo>
                    <a:lnTo>
                      <a:pt x="323585" y="548640"/>
                    </a:lnTo>
                    <a:lnTo>
                      <a:pt x="318927" y="558800"/>
                    </a:lnTo>
                    <a:lnTo>
                      <a:pt x="318608" y="570230"/>
                    </a:lnTo>
                    <a:lnTo>
                      <a:pt x="322078" y="584200"/>
                    </a:lnTo>
                    <a:lnTo>
                      <a:pt x="327931" y="598170"/>
                    </a:lnTo>
                    <a:lnTo>
                      <a:pt x="335501" y="610870"/>
                    </a:lnTo>
                    <a:lnTo>
                      <a:pt x="344125" y="622300"/>
                    </a:lnTo>
                    <a:lnTo>
                      <a:pt x="322705" y="641350"/>
                    </a:lnTo>
                    <a:lnTo>
                      <a:pt x="307199" y="664210"/>
                    </a:lnTo>
                    <a:lnTo>
                      <a:pt x="297847" y="690880"/>
                    </a:lnTo>
                    <a:lnTo>
                      <a:pt x="294891" y="720090"/>
                    </a:lnTo>
                    <a:lnTo>
                      <a:pt x="249542" y="726440"/>
                    </a:lnTo>
                    <a:lnTo>
                      <a:pt x="365688" y="726440"/>
                    </a:lnTo>
                    <a:lnTo>
                      <a:pt x="349382" y="717550"/>
                    </a:lnTo>
                    <a:lnTo>
                      <a:pt x="353388" y="698500"/>
                    </a:lnTo>
                    <a:lnTo>
                      <a:pt x="362633" y="680720"/>
                    </a:lnTo>
                    <a:lnTo>
                      <a:pt x="376958" y="668020"/>
                    </a:lnTo>
                    <a:lnTo>
                      <a:pt x="396208" y="660400"/>
                    </a:lnTo>
                    <a:lnTo>
                      <a:pt x="466993" y="660400"/>
                    </a:lnTo>
                    <a:lnTo>
                      <a:pt x="472745" y="654050"/>
                    </a:lnTo>
                    <a:lnTo>
                      <a:pt x="476489" y="645160"/>
                    </a:lnTo>
                    <a:lnTo>
                      <a:pt x="476551" y="633730"/>
                    </a:lnTo>
                    <a:lnTo>
                      <a:pt x="472474" y="623570"/>
                    </a:lnTo>
                    <a:lnTo>
                      <a:pt x="465171" y="615950"/>
                    </a:lnTo>
                    <a:lnTo>
                      <a:pt x="455415" y="610870"/>
                    </a:lnTo>
                    <a:lnTo>
                      <a:pt x="443976" y="610870"/>
                    </a:lnTo>
                    <a:lnTo>
                      <a:pt x="420074" y="609600"/>
                    </a:lnTo>
                    <a:lnTo>
                      <a:pt x="398819" y="600710"/>
                    </a:lnTo>
                    <a:lnTo>
                      <a:pt x="382728" y="582930"/>
                    </a:lnTo>
                    <a:lnTo>
                      <a:pt x="374323" y="560070"/>
                    </a:lnTo>
                    <a:lnTo>
                      <a:pt x="370247" y="549910"/>
                    </a:lnTo>
                    <a:lnTo>
                      <a:pt x="362944" y="542290"/>
                    </a:lnTo>
                    <a:lnTo>
                      <a:pt x="353188" y="537210"/>
                    </a:lnTo>
                    <a:close/>
                  </a:path>
                  <a:path w="1146175" h="848359">
                    <a:moveTo>
                      <a:pt x="466993" y="660400"/>
                    </a:moveTo>
                    <a:lnTo>
                      <a:pt x="396208" y="660400"/>
                    </a:lnTo>
                    <a:lnTo>
                      <a:pt x="410028" y="662940"/>
                    </a:lnTo>
                    <a:lnTo>
                      <a:pt x="423980" y="666750"/>
                    </a:lnTo>
                    <a:lnTo>
                      <a:pt x="438363" y="668020"/>
                    </a:lnTo>
                    <a:lnTo>
                      <a:pt x="453473" y="666750"/>
                    </a:lnTo>
                    <a:lnTo>
                      <a:pt x="456310" y="665480"/>
                    </a:lnTo>
                    <a:lnTo>
                      <a:pt x="465843" y="661670"/>
                    </a:lnTo>
                    <a:lnTo>
                      <a:pt x="466993" y="660400"/>
                    </a:lnTo>
                    <a:close/>
                  </a:path>
                  <a:path w="1146175" h="848359">
                    <a:moveTo>
                      <a:pt x="230594" y="403860"/>
                    </a:moveTo>
                    <a:lnTo>
                      <a:pt x="139399" y="403860"/>
                    </a:lnTo>
                    <a:lnTo>
                      <a:pt x="151556" y="405130"/>
                    </a:lnTo>
                    <a:lnTo>
                      <a:pt x="162755" y="407670"/>
                    </a:lnTo>
                    <a:lnTo>
                      <a:pt x="173070" y="414020"/>
                    </a:lnTo>
                    <a:lnTo>
                      <a:pt x="182570" y="420370"/>
                    </a:lnTo>
                    <a:lnTo>
                      <a:pt x="188980" y="425450"/>
                    </a:lnTo>
                    <a:lnTo>
                      <a:pt x="195956" y="427990"/>
                    </a:lnTo>
                    <a:lnTo>
                      <a:pt x="203283" y="429260"/>
                    </a:lnTo>
                    <a:lnTo>
                      <a:pt x="210747" y="427990"/>
                    </a:lnTo>
                    <a:lnTo>
                      <a:pt x="215030" y="426720"/>
                    </a:lnTo>
                    <a:lnTo>
                      <a:pt x="222747" y="421640"/>
                    </a:lnTo>
                    <a:lnTo>
                      <a:pt x="228945" y="411480"/>
                    </a:lnTo>
                    <a:lnTo>
                      <a:pt x="230594" y="403860"/>
                    </a:lnTo>
                    <a:close/>
                  </a:path>
                  <a:path w="1146175" h="848359">
                    <a:moveTo>
                      <a:pt x="138802" y="346710"/>
                    </a:moveTo>
                    <a:lnTo>
                      <a:pt x="125478" y="349250"/>
                    </a:lnTo>
                    <a:lnTo>
                      <a:pt x="112750" y="353060"/>
                    </a:lnTo>
                    <a:lnTo>
                      <a:pt x="175669" y="353060"/>
                    </a:lnTo>
                    <a:lnTo>
                      <a:pt x="162421" y="349250"/>
                    </a:lnTo>
                    <a:lnTo>
                      <a:pt x="138802" y="346710"/>
                    </a:lnTo>
                    <a:close/>
                  </a:path>
                  <a:path w="1146175" h="848359">
                    <a:moveTo>
                      <a:pt x="878266" y="256540"/>
                    </a:moveTo>
                    <a:lnTo>
                      <a:pt x="772730" y="256540"/>
                    </a:lnTo>
                    <a:lnTo>
                      <a:pt x="784883" y="257810"/>
                    </a:lnTo>
                    <a:lnTo>
                      <a:pt x="796462" y="260350"/>
                    </a:lnTo>
                    <a:lnTo>
                      <a:pt x="831400" y="290830"/>
                    </a:lnTo>
                    <a:lnTo>
                      <a:pt x="837901" y="313690"/>
                    </a:lnTo>
                    <a:lnTo>
                      <a:pt x="840842" y="323850"/>
                    </a:lnTo>
                    <a:lnTo>
                      <a:pt x="847424" y="332740"/>
                    </a:lnTo>
                    <a:lnTo>
                      <a:pt x="856881" y="339090"/>
                    </a:lnTo>
                    <a:lnTo>
                      <a:pt x="868445" y="340360"/>
                    </a:lnTo>
                    <a:lnTo>
                      <a:pt x="874109" y="339090"/>
                    </a:lnTo>
                    <a:lnTo>
                      <a:pt x="882902" y="334010"/>
                    </a:lnTo>
                    <a:lnTo>
                      <a:pt x="889713" y="327660"/>
                    </a:lnTo>
                    <a:lnTo>
                      <a:pt x="893985" y="320040"/>
                    </a:lnTo>
                    <a:lnTo>
                      <a:pt x="895156" y="309880"/>
                    </a:lnTo>
                    <a:lnTo>
                      <a:pt x="891419" y="285750"/>
                    </a:lnTo>
                    <a:lnTo>
                      <a:pt x="883138" y="264160"/>
                    </a:lnTo>
                    <a:lnTo>
                      <a:pt x="878266" y="256540"/>
                    </a:lnTo>
                    <a:close/>
                  </a:path>
                  <a:path w="1146175" h="848359">
                    <a:moveTo>
                      <a:pt x="846409" y="58420"/>
                    </a:moveTo>
                    <a:lnTo>
                      <a:pt x="667167" y="58420"/>
                    </a:lnTo>
                    <a:lnTo>
                      <a:pt x="717948" y="60960"/>
                    </a:lnTo>
                    <a:lnTo>
                      <a:pt x="765905" y="74930"/>
                    </a:lnTo>
                    <a:lnTo>
                      <a:pt x="808549" y="102870"/>
                    </a:lnTo>
                    <a:lnTo>
                      <a:pt x="843388" y="142240"/>
                    </a:lnTo>
                    <a:lnTo>
                      <a:pt x="840309" y="147320"/>
                    </a:lnTo>
                    <a:lnTo>
                      <a:pt x="838134" y="160020"/>
                    </a:lnTo>
                    <a:lnTo>
                      <a:pt x="809792" y="195580"/>
                    </a:lnTo>
                    <a:lnTo>
                      <a:pt x="787608" y="203200"/>
                    </a:lnTo>
                    <a:lnTo>
                      <a:pt x="768290" y="203200"/>
                    </a:lnTo>
                    <a:lnTo>
                      <a:pt x="765861" y="205740"/>
                    </a:lnTo>
                    <a:lnTo>
                      <a:pt x="755851" y="208280"/>
                    </a:lnTo>
                    <a:lnTo>
                      <a:pt x="750993" y="213360"/>
                    </a:lnTo>
                    <a:lnTo>
                      <a:pt x="750333" y="215900"/>
                    </a:lnTo>
                    <a:lnTo>
                      <a:pt x="748291" y="219710"/>
                    </a:lnTo>
                    <a:lnTo>
                      <a:pt x="747642" y="222250"/>
                    </a:lnTo>
                    <a:lnTo>
                      <a:pt x="744804" y="223520"/>
                    </a:lnTo>
                    <a:lnTo>
                      <a:pt x="744616" y="228600"/>
                    </a:lnTo>
                    <a:lnTo>
                      <a:pt x="745024" y="229870"/>
                    </a:lnTo>
                    <a:lnTo>
                      <a:pt x="743988" y="231140"/>
                    </a:lnTo>
                    <a:lnTo>
                      <a:pt x="744783" y="234950"/>
                    </a:lnTo>
                    <a:lnTo>
                      <a:pt x="747024" y="236220"/>
                    </a:lnTo>
                    <a:lnTo>
                      <a:pt x="749830" y="246380"/>
                    </a:lnTo>
                    <a:lnTo>
                      <a:pt x="754312" y="251460"/>
                    </a:lnTo>
                    <a:lnTo>
                      <a:pt x="757547" y="252730"/>
                    </a:lnTo>
                    <a:lnTo>
                      <a:pt x="761181" y="254000"/>
                    </a:lnTo>
                    <a:lnTo>
                      <a:pt x="764427" y="255270"/>
                    </a:lnTo>
                    <a:lnTo>
                      <a:pt x="765223" y="257810"/>
                    </a:lnTo>
                    <a:lnTo>
                      <a:pt x="768448" y="257810"/>
                    </a:lnTo>
                    <a:lnTo>
                      <a:pt x="772730" y="256540"/>
                    </a:lnTo>
                    <a:lnTo>
                      <a:pt x="878266" y="256540"/>
                    </a:lnTo>
                    <a:lnTo>
                      <a:pt x="870957" y="245110"/>
                    </a:lnTo>
                    <a:lnTo>
                      <a:pt x="855523" y="228600"/>
                    </a:lnTo>
                    <a:lnTo>
                      <a:pt x="868049" y="215900"/>
                    </a:lnTo>
                    <a:lnTo>
                      <a:pt x="877036" y="203200"/>
                    </a:lnTo>
                    <a:lnTo>
                      <a:pt x="772929" y="203200"/>
                    </a:lnTo>
                    <a:lnTo>
                      <a:pt x="772521" y="201930"/>
                    </a:lnTo>
                    <a:lnTo>
                      <a:pt x="877935" y="201930"/>
                    </a:lnTo>
                    <a:lnTo>
                      <a:pt x="885416" y="185420"/>
                    </a:lnTo>
                    <a:lnTo>
                      <a:pt x="890727" y="168910"/>
                    </a:lnTo>
                    <a:lnTo>
                      <a:pt x="1025015" y="168910"/>
                    </a:lnTo>
                    <a:lnTo>
                      <a:pt x="990230" y="144780"/>
                    </a:lnTo>
                    <a:lnTo>
                      <a:pt x="943862" y="123190"/>
                    </a:lnTo>
                    <a:lnTo>
                      <a:pt x="894171" y="109220"/>
                    </a:lnTo>
                    <a:lnTo>
                      <a:pt x="863298" y="72390"/>
                    </a:lnTo>
                    <a:lnTo>
                      <a:pt x="846409" y="58420"/>
                    </a:lnTo>
                    <a:close/>
                  </a:path>
                  <a:path w="1146175" h="848359">
                    <a:moveTo>
                      <a:pt x="598273" y="96520"/>
                    </a:moveTo>
                    <a:lnTo>
                      <a:pt x="454500" y="96520"/>
                    </a:lnTo>
                    <a:lnTo>
                      <a:pt x="492548" y="100330"/>
                    </a:lnTo>
                    <a:lnTo>
                      <a:pt x="529303" y="113030"/>
                    </a:lnTo>
                    <a:lnTo>
                      <a:pt x="530748" y="113030"/>
                    </a:lnTo>
                    <a:lnTo>
                      <a:pt x="531146" y="114300"/>
                    </a:lnTo>
                    <a:lnTo>
                      <a:pt x="551506" y="127000"/>
                    </a:lnTo>
                    <a:lnTo>
                      <a:pt x="565274" y="144780"/>
                    </a:lnTo>
                    <a:lnTo>
                      <a:pt x="570866" y="167640"/>
                    </a:lnTo>
                    <a:lnTo>
                      <a:pt x="566695" y="191770"/>
                    </a:lnTo>
                    <a:lnTo>
                      <a:pt x="565230" y="203200"/>
                    </a:lnTo>
                    <a:lnTo>
                      <a:pt x="594683" y="231140"/>
                    </a:lnTo>
                    <a:lnTo>
                      <a:pt x="600411" y="228600"/>
                    </a:lnTo>
                    <a:lnTo>
                      <a:pt x="606563" y="226060"/>
                    </a:lnTo>
                    <a:lnTo>
                      <a:pt x="612026" y="222250"/>
                    </a:lnTo>
                    <a:lnTo>
                      <a:pt x="616581" y="217170"/>
                    </a:lnTo>
                    <a:lnTo>
                      <a:pt x="620012" y="210820"/>
                    </a:lnTo>
                    <a:lnTo>
                      <a:pt x="626767" y="176530"/>
                    </a:lnTo>
                    <a:lnTo>
                      <a:pt x="623260" y="143510"/>
                    </a:lnTo>
                    <a:lnTo>
                      <a:pt x="610416" y="111760"/>
                    </a:lnTo>
                    <a:lnTo>
                      <a:pt x="598273" y="96520"/>
                    </a:lnTo>
                    <a:close/>
                  </a:path>
                  <a:path w="1146175" h="848359">
                    <a:moveTo>
                      <a:pt x="692532" y="0"/>
                    </a:moveTo>
                    <a:lnTo>
                      <a:pt x="644268" y="3810"/>
                    </a:lnTo>
                    <a:lnTo>
                      <a:pt x="596275" y="17780"/>
                    </a:lnTo>
                    <a:lnTo>
                      <a:pt x="549942" y="43180"/>
                    </a:lnTo>
                    <a:lnTo>
                      <a:pt x="535544" y="53340"/>
                    </a:lnTo>
                    <a:lnTo>
                      <a:pt x="840267" y="53340"/>
                    </a:lnTo>
                    <a:lnTo>
                      <a:pt x="826449" y="41910"/>
                    </a:lnTo>
                    <a:lnTo>
                      <a:pt x="784871" y="19050"/>
                    </a:lnTo>
                    <a:lnTo>
                      <a:pt x="739816" y="5080"/>
                    </a:lnTo>
                    <a:lnTo>
                      <a:pt x="692532" y="0"/>
                    </a:lnTo>
                    <a:close/>
                  </a:path>
                </a:pathLst>
              </a:custGeom>
              <a:solidFill>
                <a:srgbClr val="122145"/>
              </a:solidFill>
            </p:spPr>
            <p:txBody>
              <a:bodyPr wrap="square" lIns="0" tIns="0" rIns="0" bIns="0" rtlCol="0"/>
              <a:lstStyle/>
              <a:p>
                <a:endParaRPr/>
              </a:p>
            </p:txBody>
          </p:sp>
          <p:sp>
            <p:nvSpPr>
              <p:cNvPr id="36" name="object 36"/>
              <p:cNvSpPr/>
              <p:nvPr/>
            </p:nvSpPr>
            <p:spPr>
              <a:xfrm>
                <a:off x="4867064" y="8094189"/>
                <a:ext cx="2903220" cy="1969770"/>
              </a:xfrm>
              <a:custGeom>
                <a:avLst/>
                <a:gdLst/>
                <a:ahLst/>
                <a:cxnLst/>
                <a:rect l="l" t="t" r="r" b="b"/>
                <a:pathLst>
                  <a:path w="2903220" h="1969770">
                    <a:moveTo>
                      <a:pt x="2114333" y="0"/>
                    </a:moveTo>
                    <a:lnTo>
                      <a:pt x="2067643" y="488"/>
                    </a:lnTo>
                    <a:lnTo>
                      <a:pt x="2020915" y="4160"/>
                    </a:lnTo>
                    <a:lnTo>
                      <a:pt x="1974210" y="10997"/>
                    </a:lnTo>
                    <a:lnTo>
                      <a:pt x="1927590" y="20982"/>
                    </a:lnTo>
                    <a:lnTo>
                      <a:pt x="1881118" y="34098"/>
                    </a:lnTo>
                    <a:lnTo>
                      <a:pt x="1834855" y="50326"/>
                    </a:lnTo>
                    <a:lnTo>
                      <a:pt x="1788864" y="69650"/>
                    </a:lnTo>
                    <a:lnTo>
                      <a:pt x="1743206" y="92051"/>
                    </a:lnTo>
                    <a:lnTo>
                      <a:pt x="1697945" y="117513"/>
                    </a:lnTo>
                    <a:lnTo>
                      <a:pt x="1653141" y="146017"/>
                    </a:lnTo>
                    <a:lnTo>
                      <a:pt x="1608858" y="177546"/>
                    </a:lnTo>
                    <a:lnTo>
                      <a:pt x="1565156" y="212083"/>
                    </a:lnTo>
                    <a:lnTo>
                      <a:pt x="1522100" y="249610"/>
                    </a:lnTo>
                    <a:lnTo>
                      <a:pt x="1485727" y="284961"/>
                    </a:lnTo>
                    <a:lnTo>
                      <a:pt x="1452311" y="321767"/>
                    </a:lnTo>
                    <a:lnTo>
                      <a:pt x="1421862" y="360011"/>
                    </a:lnTo>
                    <a:lnTo>
                      <a:pt x="1394387" y="399679"/>
                    </a:lnTo>
                    <a:lnTo>
                      <a:pt x="1369894" y="440752"/>
                    </a:lnTo>
                    <a:lnTo>
                      <a:pt x="1348390" y="483213"/>
                    </a:lnTo>
                    <a:lnTo>
                      <a:pt x="1329885" y="527047"/>
                    </a:lnTo>
                    <a:lnTo>
                      <a:pt x="1314385" y="572236"/>
                    </a:lnTo>
                    <a:lnTo>
                      <a:pt x="1301898" y="618764"/>
                    </a:lnTo>
                    <a:lnTo>
                      <a:pt x="1292433" y="666614"/>
                    </a:lnTo>
                    <a:lnTo>
                      <a:pt x="1285997" y="715769"/>
                    </a:lnTo>
                    <a:lnTo>
                      <a:pt x="1282599" y="766212"/>
                    </a:lnTo>
                    <a:lnTo>
                      <a:pt x="1282275" y="819594"/>
                    </a:lnTo>
                    <a:lnTo>
                      <a:pt x="1285092" y="872515"/>
                    </a:lnTo>
                    <a:lnTo>
                      <a:pt x="1290775" y="924815"/>
                    </a:lnTo>
                    <a:lnTo>
                      <a:pt x="1299047" y="976337"/>
                    </a:lnTo>
                    <a:lnTo>
                      <a:pt x="1309631" y="1026920"/>
                    </a:lnTo>
                    <a:lnTo>
                      <a:pt x="1322250" y="1076405"/>
                    </a:lnTo>
                    <a:lnTo>
                      <a:pt x="1336628" y="1124633"/>
                    </a:lnTo>
                    <a:lnTo>
                      <a:pt x="1352488" y="1171445"/>
                    </a:lnTo>
                    <a:lnTo>
                      <a:pt x="1369553" y="1216681"/>
                    </a:lnTo>
                    <a:lnTo>
                      <a:pt x="1387547" y="1260182"/>
                    </a:lnTo>
                    <a:lnTo>
                      <a:pt x="1406192" y="1301788"/>
                    </a:lnTo>
                    <a:lnTo>
                      <a:pt x="1425213" y="1341341"/>
                    </a:lnTo>
                    <a:lnTo>
                      <a:pt x="1444333" y="1378681"/>
                    </a:lnTo>
                    <a:lnTo>
                      <a:pt x="1463274" y="1413648"/>
                    </a:lnTo>
                    <a:lnTo>
                      <a:pt x="1486488" y="1455385"/>
                    </a:lnTo>
                    <a:lnTo>
                      <a:pt x="1442835" y="1475437"/>
                    </a:lnTo>
                    <a:lnTo>
                      <a:pt x="1398509" y="1498064"/>
                    </a:lnTo>
                    <a:lnTo>
                      <a:pt x="1354914" y="1524831"/>
                    </a:lnTo>
                    <a:lnTo>
                      <a:pt x="1312374" y="1555468"/>
                    </a:lnTo>
                    <a:lnTo>
                      <a:pt x="1271215" y="1589704"/>
                    </a:lnTo>
                    <a:lnTo>
                      <a:pt x="1231760" y="1627270"/>
                    </a:lnTo>
                    <a:lnTo>
                      <a:pt x="1194334" y="1667897"/>
                    </a:lnTo>
                    <a:lnTo>
                      <a:pt x="1159263" y="1711315"/>
                    </a:lnTo>
                    <a:lnTo>
                      <a:pt x="1104730" y="1783490"/>
                    </a:lnTo>
                    <a:lnTo>
                      <a:pt x="1094312" y="1762503"/>
                    </a:lnTo>
                    <a:lnTo>
                      <a:pt x="1072588" y="1726627"/>
                    </a:lnTo>
                    <a:lnTo>
                      <a:pt x="1015163" y="1657485"/>
                    </a:lnTo>
                    <a:lnTo>
                      <a:pt x="968601" y="1626309"/>
                    </a:lnTo>
                    <a:lnTo>
                      <a:pt x="922129" y="1604239"/>
                    </a:lnTo>
                    <a:lnTo>
                      <a:pt x="855135" y="1590424"/>
                    </a:lnTo>
                    <a:lnTo>
                      <a:pt x="783944" y="1585057"/>
                    </a:lnTo>
                    <a:lnTo>
                      <a:pt x="729629" y="1583545"/>
                    </a:lnTo>
                    <a:lnTo>
                      <a:pt x="677006" y="1588491"/>
                    </a:lnTo>
                    <a:lnTo>
                      <a:pt x="626188" y="1599871"/>
                    </a:lnTo>
                    <a:lnTo>
                      <a:pt x="577289" y="1617659"/>
                    </a:lnTo>
                    <a:lnTo>
                      <a:pt x="530423" y="1641830"/>
                    </a:lnTo>
                    <a:lnTo>
                      <a:pt x="490282" y="1668975"/>
                    </a:lnTo>
                    <a:lnTo>
                      <a:pt x="451772" y="1701462"/>
                    </a:lnTo>
                    <a:lnTo>
                      <a:pt x="415218" y="1738958"/>
                    </a:lnTo>
                    <a:lnTo>
                      <a:pt x="380944" y="1781130"/>
                    </a:lnTo>
                    <a:lnTo>
                      <a:pt x="349277" y="1827646"/>
                    </a:lnTo>
                    <a:lnTo>
                      <a:pt x="332356" y="1854797"/>
                    </a:lnTo>
                    <a:lnTo>
                      <a:pt x="301163" y="1847551"/>
                    </a:lnTo>
                    <a:lnTo>
                      <a:pt x="250925" y="1841040"/>
                    </a:lnTo>
                    <a:lnTo>
                      <a:pt x="199920" y="1844368"/>
                    </a:lnTo>
                    <a:lnTo>
                      <a:pt x="149378" y="1857340"/>
                    </a:lnTo>
                    <a:lnTo>
                      <a:pt x="100530" y="1879760"/>
                    </a:lnTo>
                    <a:lnTo>
                      <a:pt x="45043" y="1919641"/>
                    </a:lnTo>
                    <a:lnTo>
                      <a:pt x="0" y="1969275"/>
                    </a:lnTo>
                    <a:lnTo>
                      <a:pt x="260463" y="1969275"/>
                    </a:lnTo>
                    <a:lnTo>
                      <a:pt x="277614" y="1964270"/>
                    </a:lnTo>
                    <a:lnTo>
                      <a:pt x="276379" y="1969275"/>
                    </a:lnTo>
                    <a:lnTo>
                      <a:pt x="430395" y="1969275"/>
                    </a:lnTo>
                    <a:lnTo>
                      <a:pt x="454301" y="1921749"/>
                    </a:lnTo>
                    <a:lnTo>
                      <a:pt x="483294" y="1875370"/>
                    </a:lnTo>
                    <a:lnTo>
                      <a:pt x="517478" y="1831909"/>
                    </a:lnTo>
                    <a:lnTo>
                      <a:pt x="556960" y="1793139"/>
                    </a:lnTo>
                    <a:lnTo>
                      <a:pt x="601845" y="1760831"/>
                    </a:lnTo>
                    <a:lnTo>
                      <a:pt x="641991" y="1740970"/>
                    </a:lnTo>
                    <a:lnTo>
                      <a:pt x="684095" y="1728026"/>
                    </a:lnTo>
                    <a:lnTo>
                      <a:pt x="728090" y="1722001"/>
                    </a:lnTo>
                    <a:lnTo>
                      <a:pt x="773908" y="1722899"/>
                    </a:lnTo>
                    <a:lnTo>
                      <a:pt x="821483" y="1730721"/>
                    </a:lnTo>
                    <a:lnTo>
                      <a:pt x="870748" y="1745471"/>
                    </a:lnTo>
                    <a:lnTo>
                      <a:pt x="919593" y="1769775"/>
                    </a:lnTo>
                    <a:lnTo>
                      <a:pt x="948395" y="1795737"/>
                    </a:lnTo>
                    <a:lnTo>
                      <a:pt x="974614" y="1835396"/>
                    </a:lnTo>
                    <a:lnTo>
                      <a:pt x="994123" y="1892119"/>
                    </a:lnTo>
                    <a:lnTo>
                      <a:pt x="1002796" y="1969275"/>
                    </a:lnTo>
                    <a:lnTo>
                      <a:pt x="1173063" y="1969275"/>
                    </a:lnTo>
                    <a:lnTo>
                      <a:pt x="1190237" y="1928902"/>
                    </a:lnTo>
                    <a:lnTo>
                      <a:pt x="1208545" y="1891707"/>
                    </a:lnTo>
                    <a:lnTo>
                      <a:pt x="1227593" y="1857700"/>
                    </a:lnTo>
                    <a:lnTo>
                      <a:pt x="1288324" y="1770937"/>
                    </a:lnTo>
                    <a:lnTo>
                      <a:pt x="1330476" y="1723890"/>
                    </a:lnTo>
                    <a:lnTo>
                      <a:pt x="1372274" y="1685030"/>
                    </a:lnTo>
                    <a:lnTo>
                      <a:pt x="1412545" y="1653634"/>
                    </a:lnTo>
                    <a:lnTo>
                      <a:pt x="1450121" y="1628983"/>
                    </a:lnTo>
                    <a:lnTo>
                      <a:pt x="1483828" y="1610352"/>
                    </a:lnTo>
                    <a:lnTo>
                      <a:pt x="1534958" y="1588271"/>
                    </a:lnTo>
                    <a:lnTo>
                      <a:pt x="1565303" y="1577549"/>
                    </a:lnTo>
                    <a:lnTo>
                      <a:pt x="1584988" y="1602815"/>
                    </a:lnTo>
                    <a:lnTo>
                      <a:pt x="1601146" y="1623241"/>
                    </a:lnTo>
                    <a:lnTo>
                      <a:pt x="1634683" y="1661819"/>
                    </a:lnTo>
                    <a:lnTo>
                      <a:pt x="1665667" y="1690040"/>
                    </a:lnTo>
                    <a:lnTo>
                      <a:pt x="1700084" y="1715168"/>
                    </a:lnTo>
                    <a:lnTo>
                      <a:pt x="1753067" y="1749816"/>
                    </a:lnTo>
                    <a:lnTo>
                      <a:pt x="1702126" y="1787689"/>
                    </a:lnTo>
                    <a:lnTo>
                      <a:pt x="1652234" y="1826043"/>
                    </a:lnTo>
                    <a:lnTo>
                      <a:pt x="1606919" y="1863475"/>
                    </a:lnTo>
                    <a:lnTo>
                      <a:pt x="1566267" y="1899890"/>
                    </a:lnTo>
                    <a:lnTo>
                      <a:pt x="1530363" y="1935189"/>
                    </a:lnTo>
                    <a:lnTo>
                      <a:pt x="1499294" y="1969275"/>
                    </a:lnTo>
                    <a:lnTo>
                      <a:pt x="1698032" y="1969275"/>
                    </a:lnTo>
                    <a:lnTo>
                      <a:pt x="1734673" y="1939231"/>
                    </a:lnTo>
                    <a:lnTo>
                      <a:pt x="1773391" y="1909228"/>
                    </a:lnTo>
                    <a:lnTo>
                      <a:pt x="1813523" y="1879633"/>
                    </a:lnTo>
                    <a:lnTo>
                      <a:pt x="1854408" y="1850812"/>
                    </a:lnTo>
                    <a:lnTo>
                      <a:pt x="1895382" y="1823128"/>
                    </a:lnTo>
                    <a:lnTo>
                      <a:pt x="1935784" y="1796948"/>
                    </a:lnTo>
                    <a:lnTo>
                      <a:pt x="1974951" y="1772637"/>
                    </a:lnTo>
                    <a:lnTo>
                      <a:pt x="2012221" y="1750559"/>
                    </a:lnTo>
                    <a:lnTo>
                      <a:pt x="2023469" y="1742408"/>
                    </a:lnTo>
                    <a:lnTo>
                      <a:pt x="2032769" y="1732352"/>
                    </a:lnTo>
                    <a:lnTo>
                      <a:pt x="2039899" y="1720664"/>
                    </a:lnTo>
                    <a:lnTo>
                      <a:pt x="2044639" y="1707618"/>
                    </a:lnTo>
                    <a:lnTo>
                      <a:pt x="2045424" y="1704550"/>
                    </a:lnTo>
                    <a:lnTo>
                      <a:pt x="2046639" y="1701619"/>
                    </a:lnTo>
                    <a:lnTo>
                      <a:pt x="2051108" y="1686344"/>
                    </a:lnTo>
                    <a:lnTo>
                      <a:pt x="2052108" y="1670871"/>
                    </a:lnTo>
                    <a:lnTo>
                      <a:pt x="2049668" y="1655728"/>
                    </a:lnTo>
                    <a:lnTo>
                      <a:pt x="2026308" y="1620849"/>
                    </a:lnTo>
                    <a:lnTo>
                      <a:pt x="1988564" y="1606041"/>
                    </a:lnTo>
                    <a:lnTo>
                      <a:pt x="1974998" y="1606268"/>
                    </a:lnTo>
                    <a:lnTo>
                      <a:pt x="1961732" y="1609146"/>
                    </a:lnTo>
                    <a:lnTo>
                      <a:pt x="1949092" y="1614637"/>
                    </a:lnTo>
                    <a:lnTo>
                      <a:pt x="1940201" y="1618717"/>
                    </a:lnTo>
                    <a:lnTo>
                      <a:pt x="1916260" y="1626232"/>
                    </a:lnTo>
                    <a:lnTo>
                      <a:pt x="1835360" y="1625548"/>
                    </a:lnTo>
                    <a:lnTo>
                      <a:pt x="1784464" y="1604338"/>
                    </a:lnTo>
                    <a:lnTo>
                      <a:pt x="1730648" y="1560544"/>
                    </a:lnTo>
                    <a:lnTo>
                      <a:pt x="1689354" y="1509091"/>
                    </a:lnTo>
                    <a:lnTo>
                      <a:pt x="1648302" y="1449784"/>
                    </a:lnTo>
                    <a:lnTo>
                      <a:pt x="1625281" y="1413626"/>
                    </a:lnTo>
                    <a:lnTo>
                      <a:pt x="1601291" y="1373573"/>
                    </a:lnTo>
                    <a:lnTo>
                      <a:pt x="1576852" y="1329959"/>
                    </a:lnTo>
                    <a:lnTo>
                      <a:pt x="1552485" y="1283114"/>
                    </a:lnTo>
                    <a:lnTo>
                      <a:pt x="1528710" y="1233372"/>
                    </a:lnTo>
                    <a:lnTo>
                      <a:pt x="1506049" y="1181063"/>
                    </a:lnTo>
                    <a:lnTo>
                      <a:pt x="1485021" y="1126521"/>
                    </a:lnTo>
                    <a:lnTo>
                      <a:pt x="1466147" y="1070076"/>
                    </a:lnTo>
                    <a:lnTo>
                      <a:pt x="1449948" y="1012062"/>
                    </a:lnTo>
                    <a:lnTo>
                      <a:pt x="1436945" y="952810"/>
                    </a:lnTo>
                    <a:lnTo>
                      <a:pt x="1427657" y="892651"/>
                    </a:lnTo>
                    <a:lnTo>
                      <a:pt x="1422606" y="831919"/>
                    </a:lnTo>
                    <a:lnTo>
                      <a:pt x="1422312" y="770945"/>
                    </a:lnTo>
                    <a:lnTo>
                      <a:pt x="1425926" y="721376"/>
                    </a:lnTo>
                    <a:lnTo>
                      <a:pt x="1432993" y="673634"/>
                    </a:lnTo>
                    <a:lnTo>
                      <a:pt x="1443535" y="627672"/>
                    </a:lnTo>
                    <a:lnTo>
                      <a:pt x="1457574" y="583444"/>
                    </a:lnTo>
                    <a:lnTo>
                      <a:pt x="1475131" y="540903"/>
                    </a:lnTo>
                    <a:lnTo>
                      <a:pt x="1496229" y="500000"/>
                    </a:lnTo>
                    <a:lnTo>
                      <a:pt x="1520890" y="460689"/>
                    </a:lnTo>
                    <a:lnTo>
                      <a:pt x="1549135" y="422923"/>
                    </a:lnTo>
                    <a:lnTo>
                      <a:pt x="1580985" y="386655"/>
                    </a:lnTo>
                    <a:lnTo>
                      <a:pt x="1616463" y="351838"/>
                    </a:lnTo>
                    <a:lnTo>
                      <a:pt x="1660972" y="313249"/>
                    </a:lnTo>
                    <a:lnTo>
                      <a:pt x="1705891" y="278461"/>
                    </a:lnTo>
                    <a:lnTo>
                      <a:pt x="1751170" y="247490"/>
                    </a:lnTo>
                    <a:lnTo>
                      <a:pt x="1796755" y="220350"/>
                    </a:lnTo>
                    <a:lnTo>
                      <a:pt x="1842594" y="197058"/>
                    </a:lnTo>
                    <a:lnTo>
                      <a:pt x="1888635" y="177627"/>
                    </a:lnTo>
                    <a:lnTo>
                      <a:pt x="1934825" y="162074"/>
                    </a:lnTo>
                    <a:lnTo>
                      <a:pt x="1981112" y="150413"/>
                    </a:lnTo>
                    <a:lnTo>
                      <a:pt x="2027444" y="142660"/>
                    </a:lnTo>
                    <a:lnTo>
                      <a:pt x="2073767" y="138831"/>
                    </a:lnTo>
                    <a:lnTo>
                      <a:pt x="2120030" y="138939"/>
                    </a:lnTo>
                    <a:lnTo>
                      <a:pt x="2166180" y="143001"/>
                    </a:lnTo>
                    <a:lnTo>
                      <a:pt x="2212164" y="151032"/>
                    </a:lnTo>
                    <a:lnTo>
                      <a:pt x="2257931" y="163048"/>
                    </a:lnTo>
                    <a:lnTo>
                      <a:pt x="2301241" y="178314"/>
                    </a:lnTo>
                    <a:lnTo>
                      <a:pt x="2343574" y="197060"/>
                    </a:lnTo>
                    <a:lnTo>
                      <a:pt x="2384781" y="219114"/>
                    </a:lnTo>
                    <a:lnTo>
                      <a:pt x="2424714" y="244307"/>
                    </a:lnTo>
                    <a:lnTo>
                      <a:pt x="2463224" y="272467"/>
                    </a:lnTo>
                    <a:lnTo>
                      <a:pt x="2500164" y="303424"/>
                    </a:lnTo>
                    <a:lnTo>
                      <a:pt x="2535383" y="337007"/>
                    </a:lnTo>
                    <a:lnTo>
                      <a:pt x="2568735" y="373046"/>
                    </a:lnTo>
                    <a:lnTo>
                      <a:pt x="2600071" y="411371"/>
                    </a:lnTo>
                    <a:lnTo>
                      <a:pt x="2629243" y="451810"/>
                    </a:lnTo>
                    <a:lnTo>
                      <a:pt x="2656102" y="494193"/>
                    </a:lnTo>
                    <a:lnTo>
                      <a:pt x="2680500" y="538350"/>
                    </a:lnTo>
                    <a:lnTo>
                      <a:pt x="2702288" y="584110"/>
                    </a:lnTo>
                    <a:lnTo>
                      <a:pt x="2721318" y="631303"/>
                    </a:lnTo>
                    <a:lnTo>
                      <a:pt x="2737443" y="679757"/>
                    </a:lnTo>
                    <a:lnTo>
                      <a:pt x="2750513" y="729303"/>
                    </a:lnTo>
                    <a:lnTo>
                      <a:pt x="2759940" y="782477"/>
                    </a:lnTo>
                    <a:lnTo>
                      <a:pt x="2763921" y="834371"/>
                    </a:lnTo>
                    <a:lnTo>
                      <a:pt x="2763021" y="884964"/>
                    </a:lnTo>
                    <a:lnTo>
                      <a:pt x="2757805" y="934235"/>
                    </a:lnTo>
                    <a:lnTo>
                      <a:pt x="2748840" y="982161"/>
                    </a:lnTo>
                    <a:lnTo>
                      <a:pt x="2736691" y="1028723"/>
                    </a:lnTo>
                    <a:lnTo>
                      <a:pt x="2721925" y="1073898"/>
                    </a:lnTo>
                    <a:lnTo>
                      <a:pt x="2705106" y="1117665"/>
                    </a:lnTo>
                    <a:lnTo>
                      <a:pt x="2686802" y="1160002"/>
                    </a:lnTo>
                    <a:lnTo>
                      <a:pt x="2667577" y="1200890"/>
                    </a:lnTo>
                    <a:lnTo>
                      <a:pt x="2647999" y="1240306"/>
                    </a:lnTo>
                    <a:lnTo>
                      <a:pt x="2600675" y="1333329"/>
                    </a:lnTo>
                    <a:lnTo>
                      <a:pt x="2576747" y="1384821"/>
                    </a:lnTo>
                    <a:lnTo>
                      <a:pt x="2558821" y="1433089"/>
                    </a:lnTo>
                    <a:lnTo>
                      <a:pt x="2548869" y="1478520"/>
                    </a:lnTo>
                    <a:lnTo>
                      <a:pt x="2548864" y="1521501"/>
                    </a:lnTo>
                    <a:lnTo>
                      <a:pt x="2560780" y="1562419"/>
                    </a:lnTo>
                    <a:lnTo>
                      <a:pt x="2579787" y="1597587"/>
                    </a:lnTo>
                    <a:lnTo>
                      <a:pt x="2601306" y="1629033"/>
                    </a:lnTo>
                    <a:lnTo>
                      <a:pt x="2624009" y="1657438"/>
                    </a:lnTo>
                    <a:lnTo>
                      <a:pt x="2646568" y="1683483"/>
                    </a:lnTo>
                    <a:lnTo>
                      <a:pt x="2673065" y="1714442"/>
                    </a:lnTo>
                    <a:lnTo>
                      <a:pt x="2698707" y="1748763"/>
                    </a:lnTo>
                    <a:lnTo>
                      <a:pt x="2721894" y="1788927"/>
                    </a:lnTo>
                    <a:lnTo>
                      <a:pt x="2741029" y="1837414"/>
                    </a:lnTo>
                    <a:lnTo>
                      <a:pt x="2754511" y="1896704"/>
                    </a:lnTo>
                    <a:lnTo>
                      <a:pt x="2760743" y="1969275"/>
                    </a:lnTo>
                    <a:lnTo>
                      <a:pt x="2900780" y="1969275"/>
                    </a:lnTo>
                    <a:lnTo>
                      <a:pt x="2897088" y="1903803"/>
                    </a:lnTo>
                    <a:lnTo>
                      <a:pt x="2888048" y="1844284"/>
                    </a:lnTo>
                    <a:lnTo>
                      <a:pt x="2875026" y="1794231"/>
                    </a:lnTo>
                    <a:lnTo>
                      <a:pt x="2858006" y="1749028"/>
                    </a:lnTo>
                    <a:lnTo>
                      <a:pt x="2837075" y="1707435"/>
                    </a:lnTo>
                    <a:lnTo>
                      <a:pt x="2812319" y="1668208"/>
                    </a:lnTo>
                    <a:lnTo>
                      <a:pt x="2783824" y="1630105"/>
                    </a:lnTo>
                    <a:lnTo>
                      <a:pt x="2751675" y="1591884"/>
                    </a:lnTo>
                    <a:lnTo>
                      <a:pt x="2734611" y="1572253"/>
                    </a:lnTo>
                    <a:lnTo>
                      <a:pt x="2719031" y="1553373"/>
                    </a:lnTo>
                    <a:lnTo>
                      <a:pt x="2705176" y="1534574"/>
                    </a:lnTo>
                    <a:lnTo>
                      <a:pt x="2693289" y="1515184"/>
                    </a:lnTo>
                    <a:lnTo>
                      <a:pt x="2685656" y="1501143"/>
                    </a:lnTo>
                    <a:lnTo>
                      <a:pt x="2688808" y="1485458"/>
                    </a:lnTo>
                    <a:lnTo>
                      <a:pt x="2711359" y="1424442"/>
                    </a:lnTo>
                    <a:lnTo>
                      <a:pt x="2730428" y="1384786"/>
                    </a:lnTo>
                    <a:lnTo>
                      <a:pt x="2752774" y="1340802"/>
                    </a:lnTo>
                    <a:lnTo>
                      <a:pt x="2769902" y="1307226"/>
                    </a:lnTo>
                    <a:lnTo>
                      <a:pt x="2787758" y="1271393"/>
                    </a:lnTo>
                    <a:lnTo>
                      <a:pt x="2805868" y="1233392"/>
                    </a:lnTo>
                    <a:lnTo>
                      <a:pt x="2823758" y="1193312"/>
                    </a:lnTo>
                    <a:lnTo>
                      <a:pt x="2840956" y="1151242"/>
                    </a:lnTo>
                    <a:lnTo>
                      <a:pt x="2856988" y="1107272"/>
                    </a:lnTo>
                    <a:lnTo>
                      <a:pt x="2871379" y="1061491"/>
                    </a:lnTo>
                    <a:lnTo>
                      <a:pt x="2883657" y="1013989"/>
                    </a:lnTo>
                    <a:lnTo>
                      <a:pt x="2893349" y="964853"/>
                    </a:lnTo>
                    <a:lnTo>
                      <a:pt x="2899979" y="914174"/>
                    </a:lnTo>
                    <a:lnTo>
                      <a:pt x="2903076" y="862040"/>
                    </a:lnTo>
                    <a:lnTo>
                      <a:pt x="2902164" y="808542"/>
                    </a:lnTo>
                    <a:lnTo>
                      <a:pt x="2896772" y="753767"/>
                    </a:lnTo>
                    <a:lnTo>
                      <a:pt x="2886425" y="697806"/>
                    </a:lnTo>
                    <a:lnTo>
                      <a:pt x="2873586" y="648028"/>
                    </a:lnTo>
                    <a:lnTo>
                      <a:pt x="2858225" y="599289"/>
                    </a:lnTo>
                    <a:lnTo>
                      <a:pt x="2840432" y="551692"/>
                    </a:lnTo>
                    <a:lnTo>
                      <a:pt x="2820299" y="505343"/>
                    </a:lnTo>
                    <a:lnTo>
                      <a:pt x="2797917" y="460344"/>
                    </a:lnTo>
                    <a:lnTo>
                      <a:pt x="2773376" y="416799"/>
                    </a:lnTo>
                    <a:lnTo>
                      <a:pt x="2746769" y="374812"/>
                    </a:lnTo>
                    <a:lnTo>
                      <a:pt x="2718186" y="334486"/>
                    </a:lnTo>
                    <a:lnTo>
                      <a:pt x="2687719" y="295926"/>
                    </a:lnTo>
                    <a:lnTo>
                      <a:pt x="2655458" y="259234"/>
                    </a:lnTo>
                    <a:lnTo>
                      <a:pt x="2621495" y="224515"/>
                    </a:lnTo>
                    <a:lnTo>
                      <a:pt x="2585921" y="191873"/>
                    </a:lnTo>
                    <a:lnTo>
                      <a:pt x="2548828" y="161411"/>
                    </a:lnTo>
                    <a:lnTo>
                      <a:pt x="2510306" y="133232"/>
                    </a:lnTo>
                    <a:lnTo>
                      <a:pt x="2470446" y="107441"/>
                    </a:lnTo>
                    <a:lnTo>
                      <a:pt x="2429341" y="84141"/>
                    </a:lnTo>
                    <a:lnTo>
                      <a:pt x="2387080" y="63435"/>
                    </a:lnTo>
                    <a:lnTo>
                      <a:pt x="2343755" y="45429"/>
                    </a:lnTo>
                    <a:lnTo>
                      <a:pt x="2299458" y="30224"/>
                    </a:lnTo>
                    <a:lnTo>
                      <a:pt x="2253546" y="17806"/>
                    </a:lnTo>
                    <a:lnTo>
                      <a:pt x="2207346" y="8641"/>
                    </a:lnTo>
                    <a:lnTo>
                      <a:pt x="2160921" y="2711"/>
                    </a:lnTo>
                    <a:lnTo>
                      <a:pt x="2114333" y="0"/>
                    </a:lnTo>
                    <a:close/>
                  </a:path>
                </a:pathLst>
              </a:custGeom>
              <a:solidFill>
                <a:srgbClr val="FFFFFF"/>
              </a:solidFill>
            </p:spPr>
            <p:txBody>
              <a:bodyPr wrap="square" lIns="0" tIns="0" rIns="0" bIns="0" rtlCol="0"/>
              <a:lstStyle/>
              <a:p>
                <a:endParaRPr/>
              </a:p>
            </p:txBody>
          </p:sp>
          <p:sp>
            <p:nvSpPr>
              <p:cNvPr id="37" name="object 37"/>
              <p:cNvSpPr/>
              <p:nvPr/>
            </p:nvSpPr>
            <p:spPr>
              <a:xfrm>
                <a:off x="4257030" y="7780426"/>
                <a:ext cx="2356485" cy="953769"/>
              </a:xfrm>
              <a:custGeom>
                <a:avLst/>
                <a:gdLst/>
                <a:ahLst/>
                <a:cxnLst/>
                <a:rect l="l" t="t" r="r" b="b"/>
                <a:pathLst>
                  <a:path w="2356484" h="953770">
                    <a:moveTo>
                      <a:pt x="0" y="0"/>
                    </a:moveTo>
                    <a:lnTo>
                      <a:pt x="2356158" y="0"/>
                    </a:lnTo>
                    <a:lnTo>
                      <a:pt x="2356158" y="953468"/>
                    </a:lnTo>
                  </a:path>
                </a:pathLst>
              </a:custGeom>
              <a:ln w="8785">
                <a:solidFill>
                  <a:srgbClr val="FFFFFF"/>
                </a:solidFill>
              </a:ln>
            </p:spPr>
            <p:txBody>
              <a:bodyPr wrap="square" lIns="0" tIns="0" rIns="0" bIns="0" rtlCol="0"/>
              <a:lstStyle/>
              <a:p>
                <a:endParaRPr/>
              </a:p>
            </p:txBody>
          </p:sp>
          <p:sp>
            <p:nvSpPr>
              <p:cNvPr id="38" name="object 38"/>
              <p:cNvSpPr/>
              <p:nvPr/>
            </p:nvSpPr>
            <p:spPr>
              <a:xfrm>
                <a:off x="5130942" y="7045566"/>
                <a:ext cx="1662430" cy="1617345"/>
              </a:xfrm>
              <a:custGeom>
                <a:avLst/>
                <a:gdLst/>
                <a:ahLst/>
                <a:cxnLst/>
                <a:rect l="l" t="t" r="r" b="b"/>
                <a:pathLst>
                  <a:path w="1662429" h="1617345">
                    <a:moveTo>
                      <a:pt x="0" y="0"/>
                    </a:moveTo>
                    <a:lnTo>
                      <a:pt x="1662190" y="0"/>
                    </a:lnTo>
                    <a:lnTo>
                      <a:pt x="1662190" y="1617123"/>
                    </a:lnTo>
                  </a:path>
                </a:pathLst>
              </a:custGeom>
              <a:ln w="8785">
                <a:solidFill>
                  <a:srgbClr val="FFFFFF"/>
                </a:solidFill>
              </a:ln>
            </p:spPr>
            <p:txBody>
              <a:bodyPr wrap="square" lIns="0" tIns="0" rIns="0" bIns="0" rtlCol="0"/>
              <a:lstStyle/>
              <a:p>
                <a:endParaRPr/>
              </a:p>
            </p:txBody>
          </p:sp>
          <p:sp>
            <p:nvSpPr>
              <p:cNvPr id="39" name="object 39"/>
              <p:cNvSpPr/>
              <p:nvPr/>
            </p:nvSpPr>
            <p:spPr>
              <a:xfrm>
                <a:off x="6971910" y="6584393"/>
                <a:ext cx="2330450" cy="2121535"/>
              </a:xfrm>
              <a:custGeom>
                <a:avLst/>
                <a:gdLst/>
                <a:ahLst/>
                <a:cxnLst/>
                <a:rect l="l" t="t" r="r" b="b"/>
                <a:pathLst>
                  <a:path w="2330450" h="2121534">
                    <a:moveTo>
                      <a:pt x="2329918" y="0"/>
                    </a:moveTo>
                    <a:lnTo>
                      <a:pt x="0" y="0"/>
                    </a:lnTo>
                    <a:lnTo>
                      <a:pt x="0" y="2121024"/>
                    </a:lnTo>
                  </a:path>
                </a:pathLst>
              </a:custGeom>
              <a:ln w="8785">
                <a:solidFill>
                  <a:srgbClr val="FFFFFF"/>
                </a:solidFill>
              </a:ln>
            </p:spPr>
            <p:txBody>
              <a:bodyPr wrap="square" lIns="0" tIns="0" rIns="0" bIns="0" rtlCol="0"/>
              <a:lstStyle/>
              <a:p>
                <a:endParaRPr/>
              </a:p>
            </p:txBody>
          </p:sp>
          <p:sp>
            <p:nvSpPr>
              <p:cNvPr id="40" name="object 40"/>
              <p:cNvSpPr/>
              <p:nvPr/>
            </p:nvSpPr>
            <p:spPr>
              <a:xfrm>
                <a:off x="7273778" y="7814962"/>
                <a:ext cx="2028189" cy="890905"/>
              </a:xfrm>
              <a:custGeom>
                <a:avLst/>
                <a:gdLst/>
                <a:ahLst/>
                <a:cxnLst/>
                <a:rect l="l" t="t" r="r" b="b"/>
                <a:pathLst>
                  <a:path w="2028190" h="890904">
                    <a:moveTo>
                      <a:pt x="0" y="890454"/>
                    </a:moveTo>
                    <a:lnTo>
                      <a:pt x="0" y="0"/>
                    </a:lnTo>
                    <a:lnTo>
                      <a:pt x="2028053" y="0"/>
                    </a:lnTo>
                  </a:path>
                </a:pathLst>
              </a:custGeom>
              <a:ln w="8785">
                <a:solidFill>
                  <a:srgbClr val="FFFFFF"/>
                </a:solidFill>
              </a:ln>
            </p:spPr>
            <p:txBody>
              <a:bodyPr wrap="square" lIns="0" tIns="0" rIns="0" bIns="0" rtlCol="0"/>
              <a:lstStyle/>
              <a:p>
                <a:endParaRPr/>
              </a:p>
            </p:txBody>
          </p:sp>
          <p:sp>
            <p:nvSpPr>
              <p:cNvPr id="41" name="object 41"/>
              <p:cNvSpPr/>
              <p:nvPr/>
            </p:nvSpPr>
            <p:spPr>
              <a:xfrm>
                <a:off x="7068146" y="8907475"/>
                <a:ext cx="2233930" cy="360680"/>
              </a:xfrm>
              <a:custGeom>
                <a:avLst/>
                <a:gdLst/>
                <a:ahLst/>
                <a:cxnLst/>
                <a:rect l="l" t="t" r="r" b="b"/>
                <a:pathLst>
                  <a:path w="2233929" h="360679">
                    <a:moveTo>
                      <a:pt x="0" y="0"/>
                    </a:moveTo>
                    <a:lnTo>
                      <a:pt x="0" y="360376"/>
                    </a:lnTo>
                    <a:lnTo>
                      <a:pt x="2233680" y="360376"/>
                    </a:lnTo>
                  </a:path>
                </a:pathLst>
              </a:custGeom>
              <a:ln w="8785">
                <a:solidFill>
                  <a:srgbClr val="FFFFFF"/>
                </a:solidFill>
              </a:ln>
            </p:spPr>
            <p:txBody>
              <a:bodyPr wrap="square" lIns="0" tIns="0" rIns="0" bIns="0" rtlCol="0"/>
              <a:lstStyle/>
              <a:p>
                <a:endParaRPr/>
              </a:p>
            </p:txBody>
          </p:sp>
          <p:sp>
            <p:nvSpPr>
              <p:cNvPr id="42" name="object 42"/>
              <p:cNvSpPr/>
              <p:nvPr/>
            </p:nvSpPr>
            <p:spPr>
              <a:xfrm>
                <a:off x="3555661" y="8876151"/>
                <a:ext cx="2980055" cy="0"/>
              </a:xfrm>
              <a:custGeom>
                <a:avLst/>
                <a:gdLst/>
                <a:ahLst/>
                <a:cxnLst/>
                <a:rect l="l" t="t" r="r" b="b"/>
                <a:pathLst>
                  <a:path w="2980054">
                    <a:moveTo>
                      <a:pt x="0" y="0"/>
                    </a:moveTo>
                    <a:lnTo>
                      <a:pt x="2979647" y="0"/>
                    </a:lnTo>
                  </a:path>
                </a:pathLst>
              </a:custGeom>
              <a:ln w="8785">
                <a:solidFill>
                  <a:srgbClr val="FFFFFF"/>
                </a:solidFill>
              </a:ln>
            </p:spPr>
            <p:txBody>
              <a:bodyPr wrap="square" lIns="0" tIns="0" rIns="0" bIns="0" rtlCol="0"/>
              <a:lstStyle/>
              <a:p>
                <a:endParaRPr/>
              </a:p>
            </p:txBody>
          </p:sp>
        </p:grpSp>
        <p:pic>
          <p:nvPicPr>
            <p:cNvPr id="43" name="object 43"/>
            <p:cNvPicPr/>
            <p:nvPr/>
          </p:nvPicPr>
          <p:blipFill>
            <a:blip r:embed="rId16" cstate="print"/>
            <a:stretch>
              <a:fillRect/>
            </a:stretch>
          </p:blipFill>
          <p:spPr>
            <a:xfrm>
              <a:off x="7835746" y="6245175"/>
              <a:ext cx="1474709" cy="233563"/>
            </a:xfrm>
            <a:prstGeom prst="rect">
              <a:avLst/>
            </a:prstGeom>
          </p:spPr>
        </p:pic>
        <p:pic>
          <p:nvPicPr>
            <p:cNvPr id="44" name="object 44"/>
            <p:cNvPicPr/>
            <p:nvPr/>
          </p:nvPicPr>
          <p:blipFill>
            <a:blip r:embed="rId17" cstate="print"/>
            <a:stretch>
              <a:fillRect/>
            </a:stretch>
          </p:blipFill>
          <p:spPr>
            <a:xfrm>
              <a:off x="7498001" y="5948897"/>
              <a:ext cx="1810478" cy="176036"/>
            </a:xfrm>
            <a:prstGeom prst="rect">
              <a:avLst/>
            </a:prstGeom>
          </p:spPr>
        </p:pic>
        <p:pic>
          <p:nvPicPr>
            <p:cNvPr id="45" name="object 45"/>
            <p:cNvPicPr/>
            <p:nvPr/>
          </p:nvPicPr>
          <p:blipFill>
            <a:blip r:embed="rId18" cstate="print"/>
            <a:stretch>
              <a:fillRect/>
            </a:stretch>
          </p:blipFill>
          <p:spPr>
            <a:xfrm>
              <a:off x="5148052" y="6740659"/>
              <a:ext cx="1041151" cy="175293"/>
            </a:xfrm>
            <a:prstGeom prst="rect">
              <a:avLst/>
            </a:prstGeom>
          </p:spPr>
        </p:pic>
        <p:pic>
          <p:nvPicPr>
            <p:cNvPr id="46" name="object 46"/>
            <p:cNvPicPr/>
            <p:nvPr/>
          </p:nvPicPr>
          <p:blipFill>
            <a:blip r:embed="rId19" cstate="print"/>
            <a:stretch>
              <a:fillRect/>
            </a:stretch>
          </p:blipFill>
          <p:spPr>
            <a:xfrm>
              <a:off x="5150269" y="6456726"/>
              <a:ext cx="893763" cy="221218"/>
            </a:xfrm>
            <a:prstGeom prst="rect">
              <a:avLst/>
            </a:prstGeom>
          </p:spPr>
        </p:pic>
        <p:pic>
          <p:nvPicPr>
            <p:cNvPr id="47" name="object 47"/>
            <p:cNvPicPr/>
            <p:nvPr/>
          </p:nvPicPr>
          <p:blipFill>
            <a:blip r:embed="rId20" cstate="print"/>
            <a:stretch>
              <a:fillRect/>
            </a:stretch>
          </p:blipFill>
          <p:spPr>
            <a:xfrm>
              <a:off x="7960197" y="7463153"/>
              <a:ext cx="1337687" cy="233563"/>
            </a:xfrm>
            <a:prstGeom prst="rect">
              <a:avLst/>
            </a:prstGeom>
          </p:spPr>
        </p:pic>
        <p:pic>
          <p:nvPicPr>
            <p:cNvPr id="48" name="object 48"/>
            <p:cNvPicPr/>
            <p:nvPr/>
          </p:nvPicPr>
          <p:blipFill>
            <a:blip r:embed="rId21" cstate="print"/>
            <a:stretch>
              <a:fillRect/>
            </a:stretch>
          </p:blipFill>
          <p:spPr>
            <a:xfrm>
              <a:off x="8110556" y="6870598"/>
              <a:ext cx="1184853" cy="176036"/>
            </a:xfrm>
            <a:prstGeom prst="rect">
              <a:avLst/>
            </a:prstGeom>
          </p:spPr>
        </p:pic>
        <p:pic>
          <p:nvPicPr>
            <p:cNvPr id="49" name="object 49"/>
            <p:cNvPicPr/>
            <p:nvPr/>
          </p:nvPicPr>
          <p:blipFill>
            <a:blip r:embed="rId22" cstate="print"/>
            <a:stretch>
              <a:fillRect/>
            </a:stretch>
          </p:blipFill>
          <p:spPr>
            <a:xfrm>
              <a:off x="7405914" y="7183908"/>
              <a:ext cx="1889492" cy="216527"/>
            </a:xfrm>
            <a:prstGeom prst="rect">
              <a:avLst/>
            </a:prstGeom>
          </p:spPr>
        </p:pic>
        <p:pic>
          <p:nvPicPr>
            <p:cNvPr id="50" name="object 50"/>
            <p:cNvPicPr/>
            <p:nvPr/>
          </p:nvPicPr>
          <p:blipFill>
            <a:blip r:embed="rId23" cstate="print"/>
            <a:stretch>
              <a:fillRect/>
            </a:stretch>
          </p:blipFill>
          <p:spPr>
            <a:xfrm>
              <a:off x="8438192" y="8951840"/>
              <a:ext cx="854748" cy="233563"/>
            </a:xfrm>
            <a:prstGeom prst="rect">
              <a:avLst/>
            </a:prstGeom>
          </p:spPr>
        </p:pic>
        <p:pic>
          <p:nvPicPr>
            <p:cNvPr id="51" name="object 51"/>
            <p:cNvPicPr/>
            <p:nvPr/>
          </p:nvPicPr>
          <p:blipFill>
            <a:blip r:embed="rId24" cstate="print"/>
            <a:stretch>
              <a:fillRect/>
            </a:stretch>
          </p:blipFill>
          <p:spPr>
            <a:xfrm>
              <a:off x="8280667" y="8672598"/>
              <a:ext cx="1019927" cy="216527"/>
            </a:xfrm>
            <a:prstGeom prst="rect">
              <a:avLst/>
            </a:prstGeom>
          </p:spPr>
        </p:pic>
        <p:pic>
          <p:nvPicPr>
            <p:cNvPr id="52" name="object 52"/>
            <p:cNvPicPr/>
            <p:nvPr/>
          </p:nvPicPr>
          <p:blipFill>
            <a:blip r:embed="rId25" cstate="print"/>
            <a:stretch>
              <a:fillRect/>
            </a:stretch>
          </p:blipFill>
          <p:spPr>
            <a:xfrm>
              <a:off x="8025382" y="8359285"/>
              <a:ext cx="1274222" cy="233563"/>
            </a:xfrm>
            <a:prstGeom prst="rect">
              <a:avLst/>
            </a:prstGeom>
          </p:spPr>
        </p:pic>
        <p:pic>
          <p:nvPicPr>
            <p:cNvPr id="53" name="object 53"/>
            <p:cNvPicPr/>
            <p:nvPr/>
          </p:nvPicPr>
          <p:blipFill>
            <a:blip r:embed="rId26" cstate="print"/>
            <a:stretch>
              <a:fillRect/>
            </a:stretch>
          </p:blipFill>
          <p:spPr>
            <a:xfrm>
              <a:off x="8402878" y="8063008"/>
              <a:ext cx="887596" cy="176036"/>
            </a:xfrm>
            <a:prstGeom prst="rect">
              <a:avLst/>
            </a:prstGeom>
          </p:spPr>
        </p:pic>
        <p:pic>
          <p:nvPicPr>
            <p:cNvPr id="54" name="object 54"/>
            <p:cNvPicPr/>
            <p:nvPr/>
          </p:nvPicPr>
          <p:blipFill>
            <a:blip r:embed="rId27" cstate="print"/>
            <a:stretch>
              <a:fillRect/>
            </a:stretch>
          </p:blipFill>
          <p:spPr>
            <a:xfrm>
              <a:off x="4233867" y="7447152"/>
              <a:ext cx="1943563" cy="228872"/>
            </a:xfrm>
            <a:prstGeom prst="rect">
              <a:avLst/>
            </a:prstGeom>
          </p:spPr>
        </p:pic>
        <p:pic>
          <p:nvPicPr>
            <p:cNvPr id="55" name="object 55"/>
            <p:cNvPicPr/>
            <p:nvPr/>
          </p:nvPicPr>
          <p:blipFill>
            <a:blip r:embed="rId28" cstate="print"/>
            <a:stretch>
              <a:fillRect/>
            </a:stretch>
          </p:blipFill>
          <p:spPr>
            <a:xfrm>
              <a:off x="3561834" y="8568077"/>
              <a:ext cx="1629018" cy="233563"/>
            </a:xfrm>
            <a:prstGeom prst="rect">
              <a:avLst/>
            </a:prstGeom>
          </p:spPr>
        </p:pic>
        <p:pic>
          <p:nvPicPr>
            <p:cNvPr id="56" name="object 56"/>
            <p:cNvPicPr/>
            <p:nvPr/>
          </p:nvPicPr>
          <p:blipFill>
            <a:blip r:embed="rId29" cstate="print"/>
            <a:stretch>
              <a:fillRect/>
            </a:stretch>
          </p:blipFill>
          <p:spPr>
            <a:xfrm>
              <a:off x="3568993" y="8271803"/>
              <a:ext cx="2010462" cy="209857"/>
            </a:xfrm>
            <a:prstGeom prst="rect">
              <a:avLst/>
            </a:prstGeom>
          </p:spPr>
        </p:pic>
      </p:grpSp>
      <p:pic>
        <p:nvPicPr>
          <p:cNvPr id="57" name="object 57"/>
          <p:cNvPicPr/>
          <p:nvPr/>
        </p:nvPicPr>
        <p:blipFill>
          <a:blip r:embed="rId30" cstate="print"/>
          <a:stretch>
            <a:fillRect/>
          </a:stretch>
        </p:blipFill>
        <p:spPr>
          <a:xfrm>
            <a:off x="3567758" y="10299129"/>
            <a:ext cx="7767009" cy="233563"/>
          </a:xfrm>
          <a:prstGeom prst="rect">
            <a:avLst/>
          </a:prstGeom>
        </p:spPr>
      </p:pic>
      <p:grpSp>
        <p:nvGrpSpPr>
          <p:cNvPr id="74" name="Group 73">
            <a:extLst>
              <a:ext uri="{FF2B5EF4-FFF2-40B4-BE49-F238E27FC236}">
                <a16:creationId xmlns:a16="http://schemas.microsoft.com/office/drawing/2014/main" id="{6FF1986A-CED0-20EB-0B52-A7D64E13AA82}"/>
              </a:ext>
            </a:extLst>
          </p:cNvPr>
          <p:cNvGrpSpPr/>
          <p:nvPr/>
        </p:nvGrpSpPr>
        <p:grpSpPr>
          <a:xfrm>
            <a:off x="10588329" y="6164954"/>
            <a:ext cx="5710442" cy="2514600"/>
            <a:chOff x="10588329" y="6164954"/>
            <a:chExt cx="5710442" cy="2514600"/>
          </a:xfrm>
        </p:grpSpPr>
        <p:sp>
          <p:nvSpPr>
            <p:cNvPr id="58" name="object 58"/>
            <p:cNvSpPr/>
            <p:nvPr/>
          </p:nvSpPr>
          <p:spPr>
            <a:xfrm>
              <a:off x="10588329" y="8007113"/>
              <a:ext cx="2630170" cy="0"/>
            </a:xfrm>
            <a:custGeom>
              <a:avLst/>
              <a:gdLst/>
              <a:ahLst/>
              <a:cxnLst/>
              <a:rect l="l" t="t" r="r" b="b"/>
              <a:pathLst>
                <a:path w="2630169">
                  <a:moveTo>
                    <a:pt x="0" y="0"/>
                  </a:moveTo>
                  <a:lnTo>
                    <a:pt x="2629825" y="0"/>
                  </a:lnTo>
                </a:path>
              </a:pathLst>
            </a:custGeom>
            <a:ln w="8785">
              <a:solidFill>
                <a:srgbClr val="FFFFFF"/>
              </a:solidFill>
            </a:ln>
          </p:spPr>
          <p:txBody>
            <a:bodyPr wrap="square" lIns="0" tIns="0" rIns="0" bIns="0" rtlCol="0"/>
            <a:lstStyle/>
            <a:p>
              <a:endParaRPr/>
            </a:p>
          </p:txBody>
        </p:sp>
        <p:sp>
          <p:nvSpPr>
            <p:cNvPr id="59" name="object 59"/>
            <p:cNvSpPr/>
            <p:nvPr/>
          </p:nvSpPr>
          <p:spPr>
            <a:xfrm>
              <a:off x="13231341" y="8142184"/>
              <a:ext cx="3061970" cy="0"/>
            </a:xfrm>
            <a:custGeom>
              <a:avLst/>
              <a:gdLst/>
              <a:ahLst/>
              <a:cxnLst/>
              <a:rect l="l" t="t" r="r" b="b"/>
              <a:pathLst>
                <a:path w="3061969">
                  <a:moveTo>
                    <a:pt x="0" y="0"/>
                  </a:moveTo>
                  <a:lnTo>
                    <a:pt x="3061927" y="0"/>
                  </a:lnTo>
                </a:path>
              </a:pathLst>
            </a:custGeom>
            <a:ln w="8785">
              <a:solidFill>
                <a:srgbClr val="FFFFFF"/>
              </a:solidFill>
            </a:ln>
          </p:spPr>
          <p:txBody>
            <a:bodyPr wrap="square" lIns="0" tIns="0" rIns="0" bIns="0" rtlCol="0"/>
            <a:lstStyle/>
            <a:p>
              <a:endParaRPr/>
            </a:p>
          </p:txBody>
        </p:sp>
        <p:sp>
          <p:nvSpPr>
            <p:cNvPr id="60" name="object 60"/>
            <p:cNvSpPr/>
            <p:nvPr/>
          </p:nvSpPr>
          <p:spPr>
            <a:xfrm>
              <a:off x="13913711" y="7418276"/>
              <a:ext cx="2385060" cy="0"/>
            </a:xfrm>
            <a:custGeom>
              <a:avLst/>
              <a:gdLst/>
              <a:ahLst/>
              <a:cxnLst/>
              <a:rect l="l" t="t" r="r" b="b"/>
              <a:pathLst>
                <a:path w="2385059">
                  <a:moveTo>
                    <a:pt x="0" y="0"/>
                  </a:moveTo>
                  <a:lnTo>
                    <a:pt x="2384555" y="0"/>
                  </a:lnTo>
                </a:path>
              </a:pathLst>
            </a:custGeom>
            <a:ln w="8785">
              <a:solidFill>
                <a:srgbClr val="FFFFFF"/>
              </a:solidFill>
            </a:ln>
          </p:spPr>
          <p:txBody>
            <a:bodyPr wrap="square" lIns="0" tIns="0" rIns="0" bIns="0" rtlCol="0"/>
            <a:lstStyle/>
            <a:p>
              <a:endParaRPr/>
            </a:p>
          </p:txBody>
        </p:sp>
        <p:pic>
          <p:nvPicPr>
            <p:cNvPr id="61" name="object 61"/>
            <p:cNvPicPr/>
            <p:nvPr/>
          </p:nvPicPr>
          <p:blipFill>
            <a:blip r:embed="rId31" cstate="print"/>
            <a:stretch>
              <a:fillRect/>
            </a:stretch>
          </p:blipFill>
          <p:spPr>
            <a:xfrm>
              <a:off x="10595489" y="7686347"/>
              <a:ext cx="888077" cy="175293"/>
            </a:xfrm>
            <a:prstGeom prst="rect">
              <a:avLst/>
            </a:prstGeom>
          </p:spPr>
        </p:pic>
        <p:sp>
          <p:nvSpPr>
            <p:cNvPr id="62" name="object 62"/>
            <p:cNvSpPr/>
            <p:nvPr/>
          </p:nvSpPr>
          <p:spPr>
            <a:xfrm>
              <a:off x="10594012" y="7390070"/>
              <a:ext cx="889635" cy="229235"/>
            </a:xfrm>
            <a:custGeom>
              <a:avLst/>
              <a:gdLst/>
              <a:ahLst/>
              <a:cxnLst/>
              <a:rect l="l" t="t" r="r" b="b"/>
              <a:pathLst>
                <a:path w="889634" h="229234">
                  <a:moveTo>
                    <a:pt x="34313" y="69128"/>
                  </a:moveTo>
                  <a:lnTo>
                    <a:pt x="240" y="70113"/>
                  </a:lnTo>
                  <a:lnTo>
                    <a:pt x="240" y="73568"/>
                  </a:lnTo>
                  <a:lnTo>
                    <a:pt x="13" y="77526"/>
                  </a:lnTo>
                  <a:lnTo>
                    <a:pt x="0" y="81222"/>
                  </a:lnTo>
                  <a:lnTo>
                    <a:pt x="15057" y="81714"/>
                  </a:lnTo>
                  <a:lnTo>
                    <a:pt x="15029" y="91349"/>
                  </a:lnTo>
                  <a:lnTo>
                    <a:pt x="14913" y="113650"/>
                  </a:lnTo>
                  <a:lnTo>
                    <a:pt x="14805" y="141472"/>
                  </a:lnTo>
                  <a:lnTo>
                    <a:pt x="17456" y="153837"/>
                  </a:lnTo>
                  <a:lnTo>
                    <a:pt x="24528" y="164676"/>
                  </a:lnTo>
                  <a:lnTo>
                    <a:pt x="34701" y="172368"/>
                  </a:lnTo>
                  <a:lnTo>
                    <a:pt x="46658" y="175293"/>
                  </a:lnTo>
                  <a:lnTo>
                    <a:pt x="53416" y="175015"/>
                  </a:lnTo>
                  <a:lnTo>
                    <a:pt x="60520" y="173442"/>
                  </a:lnTo>
                  <a:lnTo>
                    <a:pt x="69892" y="169462"/>
                  </a:lnTo>
                  <a:lnTo>
                    <a:pt x="83452" y="161963"/>
                  </a:lnTo>
                  <a:lnTo>
                    <a:pt x="120729" y="161963"/>
                  </a:lnTo>
                  <a:lnTo>
                    <a:pt x="120729" y="161471"/>
                  </a:lnTo>
                  <a:lnTo>
                    <a:pt x="47401" y="161471"/>
                  </a:lnTo>
                  <a:lnTo>
                    <a:pt x="41726" y="159241"/>
                  </a:lnTo>
                  <a:lnTo>
                    <a:pt x="37527" y="152581"/>
                  </a:lnTo>
                  <a:lnTo>
                    <a:pt x="33569" y="146163"/>
                  </a:lnTo>
                  <a:lnTo>
                    <a:pt x="33648" y="135974"/>
                  </a:lnTo>
                  <a:lnTo>
                    <a:pt x="33820" y="128875"/>
                  </a:lnTo>
                  <a:lnTo>
                    <a:pt x="33863" y="113650"/>
                  </a:lnTo>
                  <a:lnTo>
                    <a:pt x="33976" y="98726"/>
                  </a:lnTo>
                  <a:lnTo>
                    <a:pt x="34313" y="69128"/>
                  </a:lnTo>
                  <a:close/>
                </a:path>
                <a:path w="889634" h="229234">
                  <a:moveTo>
                    <a:pt x="120729" y="161963"/>
                  </a:moveTo>
                  <a:lnTo>
                    <a:pt x="83452" y="161963"/>
                  </a:lnTo>
                  <a:lnTo>
                    <a:pt x="84678" y="162204"/>
                  </a:lnTo>
                  <a:lnTo>
                    <a:pt x="87400" y="168382"/>
                  </a:lnTo>
                  <a:lnTo>
                    <a:pt x="90112" y="172821"/>
                  </a:lnTo>
                  <a:lnTo>
                    <a:pt x="92583" y="175293"/>
                  </a:lnTo>
                  <a:lnTo>
                    <a:pt x="101212" y="174887"/>
                  </a:lnTo>
                  <a:lnTo>
                    <a:pt x="109585" y="173903"/>
                  </a:lnTo>
                  <a:lnTo>
                    <a:pt x="116431" y="172686"/>
                  </a:lnTo>
                  <a:lnTo>
                    <a:pt x="120478" y="171586"/>
                  </a:lnTo>
                  <a:lnTo>
                    <a:pt x="120644" y="169462"/>
                  </a:lnTo>
                  <a:lnTo>
                    <a:pt x="120729" y="161963"/>
                  </a:lnTo>
                  <a:close/>
                </a:path>
                <a:path w="889634" h="229234">
                  <a:moveTo>
                    <a:pt x="102708" y="69128"/>
                  </a:moveTo>
                  <a:lnTo>
                    <a:pt x="68144" y="69620"/>
                  </a:lnTo>
                  <a:lnTo>
                    <a:pt x="67878" y="73568"/>
                  </a:lnTo>
                  <a:lnTo>
                    <a:pt x="67641" y="77526"/>
                  </a:lnTo>
                  <a:lnTo>
                    <a:pt x="67641" y="81222"/>
                  </a:lnTo>
                  <a:lnTo>
                    <a:pt x="83693" y="81714"/>
                  </a:lnTo>
                  <a:lnTo>
                    <a:pt x="83693" y="148875"/>
                  </a:lnTo>
                  <a:lnTo>
                    <a:pt x="75979" y="154178"/>
                  </a:lnTo>
                  <a:lnTo>
                    <a:pt x="68449" y="158137"/>
                  </a:lnTo>
                  <a:lnTo>
                    <a:pt x="61195" y="160615"/>
                  </a:lnTo>
                  <a:lnTo>
                    <a:pt x="54312" y="161471"/>
                  </a:lnTo>
                  <a:lnTo>
                    <a:pt x="102949" y="161471"/>
                  </a:lnTo>
                  <a:lnTo>
                    <a:pt x="102526" y="160615"/>
                  </a:lnTo>
                  <a:lnTo>
                    <a:pt x="102613" y="125570"/>
                  </a:lnTo>
                  <a:lnTo>
                    <a:pt x="102816" y="98726"/>
                  </a:lnTo>
                  <a:lnTo>
                    <a:pt x="102937" y="73327"/>
                  </a:lnTo>
                  <a:lnTo>
                    <a:pt x="102828" y="69248"/>
                  </a:lnTo>
                  <a:close/>
                </a:path>
                <a:path w="889634" h="229234">
                  <a:moveTo>
                    <a:pt x="120729" y="161220"/>
                  </a:moveTo>
                  <a:lnTo>
                    <a:pt x="104185" y="161471"/>
                  </a:lnTo>
                  <a:lnTo>
                    <a:pt x="120729" y="161471"/>
                  </a:lnTo>
                  <a:lnTo>
                    <a:pt x="120729" y="161220"/>
                  </a:lnTo>
                  <a:close/>
                </a:path>
                <a:path w="889634" h="229234">
                  <a:moveTo>
                    <a:pt x="162204" y="66406"/>
                  </a:moveTo>
                  <a:lnTo>
                    <a:pt x="161712" y="66406"/>
                  </a:lnTo>
                  <a:lnTo>
                    <a:pt x="157014" y="67321"/>
                  </a:lnTo>
                  <a:lnTo>
                    <a:pt x="136784" y="71932"/>
                  </a:lnTo>
                  <a:lnTo>
                    <a:pt x="127640" y="73819"/>
                  </a:lnTo>
                  <a:lnTo>
                    <a:pt x="127451" y="76039"/>
                  </a:lnTo>
                  <a:lnTo>
                    <a:pt x="127388" y="83693"/>
                  </a:lnTo>
                  <a:lnTo>
                    <a:pt x="146163" y="83945"/>
                  </a:lnTo>
                  <a:lnTo>
                    <a:pt x="146163" y="216768"/>
                  </a:lnTo>
                  <a:lnTo>
                    <a:pt x="145660" y="217270"/>
                  </a:lnTo>
                  <a:lnTo>
                    <a:pt x="145168" y="217270"/>
                  </a:lnTo>
                  <a:lnTo>
                    <a:pt x="130844" y="218255"/>
                  </a:lnTo>
                  <a:lnTo>
                    <a:pt x="130603" y="221710"/>
                  </a:lnTo>
                  <a:lnTo>
                    <a:pt x="130603" y="228872"/>
                  </a:lnTo>
                  <a:lnTo>
                    <a:pt x="138006" y="228872"/>
                  </a:lnTo>
                  <a:lnTo>
                    <a:pt x="147147" y="228621"/>
                  </a:lnTo>
                  <a:lnTo>
                    <a:pt x="187386" y="228621"/>
                  </a:lnTo>
                  <a:lnTo>
                    <a:pt x="187638" y="224925"/>
                  </a:lnTo>
                  <a:lnTo>
                    <a:pt x="187638" y="217763"/>
                  </a:lnTo>
                  <a:lnTo>
                    <a:pt x="164675" y="217270"/>
                  </a:lnTo>
                  <a:lnTo>
                    <a:pt x="164675" y="170110"/>
                  </a:lnTo>
                  <a:lnTo>
                    <a:pt x="165659" y="169617"/>
                  </a:lnTo>
                  <a:lnTo>
                    <a:pt x="215476" y="169617"/>
                  </a:lnTo>
                  <a:lnTo>
                    <a:pt x="218255" y="168131"/>
                  </a:lnTo>
                  <a:lnTo>
                    <a:pt x="224222" y="163440"/>
                  </a:lnTo>
                  <a:lnTo>
                    <a:pt x="190109" y="163440"/>
                  </a:lnTo>
                  <a:lnTo>
                    <a:pt x="181105" y="162236"/>
                  </a:lnTo>
                  <a:lnTo>
                    <a:pt x="173099" y="159181"/>
                  </a:lnTo>
                  <a:lnTo>
                    <a:pt x="167362" y="155108"/>
                  </a:lnTo>
                  <a:lnTo>
                    <a:pt x="165167" y="150854"/>
                  </a:lnTo>
                  <a:lnTo>
                    <a:pt x="165266" y="129927"/>
                  </a:lnTo>
                  <a:lnTo>
                    <a:pt x="173614" y="88283"/>
                  </a:lnTo>
                  <a:lnTo>
                    <a:pt x="196768" y="81714"/>
                  </a:lnTo>
                  <a:lnTo>
                    <a:pt x="232827" y="81714"/>
                  </a:lnTo>
                  <a:lnTo>
                    <a:pt x="231161" y="80238"/>
                  </a:lnTo>
                  <a:lnTo>
                    <a:pt x="165419" y="80238"/>
                  </a:lnTo>
                  <a:lnTo>
                    <a:pt x="164183" y="79987"/>
                  </a:lnTo>
                  <a:lnTo>
                    <a:pt x="163691" y="76039"/>
                  </a:lnTo>
                  <a:lnTo>
                    <a:pt x="162925" y="70971"/>
                  </a:lnTo>
                  <a:lnTo>
                    <a:pt x="162277" y="67321"/>
                  </a:lnTo>
                  <a:lnTo>
                    <a:pt x="162204" y="66406"/>
                  </a:lnTo>
                  <a:close/>
                </a:path>
                <a:path w="889634" h="229234">
                  <a:moveTo>
                    <a:pt x="215476" y="169617"/>
                  </a:moveTo>
                  <a:lnTo>
                    <a:pt x="165659" y="169617"/>
                  </a:lnTo>
                  <a:lnTo>
                    <a:pt x="171017" y="171962"/>
                  </a:lnTo>
                  <a:lnTo>
                    <a:pt x="176861" y="173751"/>
                  </a:lnTo>
                  <a:lnTo>
                    <a:pt x="183400" y="174892"/>
                  </a:lnTo>
                  <a:lnTo>
                    <a:pt x="190842" y="175293"/>
                  </a:lnTo>
                  <a:lnTo>
                    <a:pt x="199048" y="174695"/>
                  </a:lnTo>
                  <a:lnTo>
                    <a:pt x="206676" y="173102"/>
                  </a:lnTo>
                  <a:lnTo>
                    <a:pt x="213241" y="170813"/>
                  </a:lnTo>
                  <a:lnTo>
                    <a:pt x="215476" y="169617"/>
                  </a:lnTo>
                  <a:close/>
                </a:path>
                <a:path w="889634" h="229234">
                  <a:moveTo>
                    <a:pt x="232827" y="81714"/>
                  </a:moveTo>
                  <a:lnTo>
                    <a:pt x="206150" y="81714"/>
                  </a:lnTo>
                  <a:lnTo>
                    <a:pt x="214056" y="86908"/>
                  </a:lnTo>
                  <a:lnTo>
                    <a:pt x="218255" y="94311"/>
                  </a:lnTo>
                  <a:lnTo>
                    <a:pt x="220730" y="100374"/>
                  </a:lnTo>
                  <a:lnTo>
                    <a:pt x="222327" y="106689"/>
                  </a:lnTo>
                  <a:lnTo>
                    <a:pt x="223183" y="113233"/>
                  </a:lnTo>
                  <a:lnTo>
                    <a:pt x="223438" y="119985"/>
                  </a:lnTo>
                  <a:lnTo>
                    <a:pt x="222627" y="131262"/>
                  </a:lnTo>
                  <a:lnTo>
                    <a:pt x="197512" y="163440"/>
                  </a:lnTo>
                  <a:lnTo>
                    <a:pt x="224222" y="163440"/>
                  </a:lnTo>
                  <a:lnTo>
                    <a:pt x="242383" y="129927"/>
                  </a:lnTo>
                  <a:lnTo>
                    <a:pt x="243678" y="113818"/>
                  </a:lnTo>
                  <a:lnTo>
                    <a:pt x="241081" y="97283"/>
                  </a:lnTo>
                  <a:lnTo>
                    <a:pt x="233252" y="82090"/>
                  </a:lnTo>
                  <a:lnTo>
                    <a:pt x="232827" y="81714"/>
                  </a:lnTo>
                  <a:close/>
                </a:path>
                <a:path w="889634" h="229234">
                  <a:moveTo>
                    <a:pt x="203930" y="66657"/>
                  </a:moveTo>
                  <a:lnTo>
                    <a:pt x="196976" y="67008"/>
                  </a:lnTo>
                  <a:lnTo>
                    <a:pt x="189952" y="68724"/>
                  </a:lnTo>
                  <a:lnTo>
                    <a:pt x="180289" y="72802"/>
                  </a:lnTo>
                  <a:lnTo>
                    <a:pt x="165419" y="80238"/>
                  </a:lnTo>
                  <a:lnTo>
                    <a:pt x="231161" y="80238"/>
                  </a:lnTo>
                  <a:lnTo>
                    <a:pt x="220699" y="70971"/>
                  </a:lnTo>
                  <a:lnTo>
                    <a:pt x="203930" y="66657"/>
                  </a:lnTo>
                  <a:close/>
                </a:path>
                <a:path w="889634" h="229234">
                  <a:moveTo>
                    <a:pt x="292074" y="66406"/>
                  </a:moveTo>
                  <a:lnTo>
                    <a:pt x="291572" y="66406"/>
                  </a:lnTo>
                  <a:lnTo>
                    <a:pt x="286874" y="67321"/>
                  </a:lnTo>
                  <a:lnTo>
                    <a:pt x="266644" y="71932"/>
                  </a:lnTo>
                  <a:lnTo>
                    <a:pt x="257500" y="73819"/>
                  </a:lnTo>
                  <a:lnTo>
                    <a:pt x="257319" y="76039"/>
                  </a:lnTo>
                  <a:lnTo>
                    <a:pt x="257259" y="83693"/>
                  </a:lnTo>
                  <a:lnTo>
                    <a:pt x="276023" y="83945"/>
                  </a:lnTo>
                  <a:lnTo>
                    <a:pt x="276023" y="216768"/>
                  </a:lnTo>
                  <a:lnTo>
                    <a:pt x="275530" y="217270"/>
                  </a:lnTo>
                  <a:lnTo>
                    <a:pt x="275038" y="217270"/>
                  </a:lnTo>
                  <a:lnTo>
                    <a:pt x="260714" y="218255"/>
                  </a:lnTo>
                  <a:lnTo>
                    <a:pt x="260463" y="221710"/>
                  </a:lnTo>
                  <a:lnTo>
                    <a:pt x="260463" y="228872"/>
                  </a:lnTo>
                  <a:lnTo>
                    <a:pt x="267876" y="228872"/>
                  </a:lnTo>
                  <a:lnTo>
                    <a:pt x="277007" y="228621"/>
                  </a:lnTo>
                  <a:lnTo>
                    <a:pt x="317257" y="228621"/>
                  </a:lnTo>
                  <a:lnTo>
                    <a:pt x="317498" y="224925"/>
                  </a:lnTo>
                  <a:lnTo>
                    <a:pt x="317498" y="217763"/>
                  </a:lnTo>
                  <a:lnTo>
                    <a:pt x="294535" y="217270"/>
                  </a:lnTo>
                  <a:lnTo>
                    <a:pt x="294535" y="170110"/>
                  </a:lnTo>
                  <a:lnTo>
                    <a:pt x="295530" y="169617"/>
                  </a:lnTo>
                  <a:lnTo>
                    <a:pt x="345337" y="169617"/>
                  </a:lnTo>
                  <a:lnTo>
                    <a:pt x="348115" y="168131"/>
                  </a:lnTo>
                  <a:lnTo>
                    <a:pt x="354084" y="163440"/>
                  </a:lnTo>
                  <a:lnTo>
                    <a:pt x="319969" y="163440"/>
                  </a:lnTo>
                  <a:lnTo>
                    <a:pt x="310971" y="162236"/>
                  </a:lnTo>
                  <a:lnTo>
                    <a:pt x="302968" y="159181"/>
                  </a:lnTo>
                  <a:lnTo>
                    <a:pt x="297232" y="155108"/>
                  </a:lnTo>
                  <a:lnTo>
                    <a:pt x="295038" y="150854"/>
                  </a:lnTo>
                  <a:lnTo>
                    <a:pt x="295134" y="129927"/>
                  </a:lnTo>
                  <a:lnTo>
                    <a:pt x="303478" y="88283"/>
                  </a:lnTo>
                  <a:lnTo>
                    <a:pt x="326639" y="81714"/>
                  </a:lnTo>
                  <a:lnTo>
                    <a:pt x="362690" y="81714"/>
                  </a:lnTo>
                  <a:lnTo>
                    <a:pt x="361024" y="80238"/>
                  </a:lnTo>
                  <a:lnTo>
                    <a:pt x="295278" y="80238"/>
                  </a:lnTo>
                  <a:lnTo>
                    <a:pt x="294043" y="79987"/>
                  </a:lnTo>
                  <a:lnTo>
                    <a:pt x="293551" y="76039"/>
                  </a:lnTo>
                  <a:lnTo>
                    <a:pt x="292785" y="70971"/>
                  </a:lnTo>
                  <a:lnTo>
                    <a:pt x="292147" y="67321"/>
                  </a:lnTo>
                  <a:lnTo>
                    <a:pt x="292074" y="66406"/>
                  </a:lnTo>
                  <a:close/>
                </a:path>
                <a:path w="889634" h="229234">
                  <a:moveTo>
                    <a:pt x="345337" y="169617"/>
                  </a:moveTo>
                  <a:lnTo>
                    <a:pt x="295530" y="169617"/>
                  </a:lnTo>
                  <a:lnTo>
                    <a:pt x="300887" y="171962"/>
                  </a:lnTo>
                  <a:lnTo>
                    <a:pt x="306731" y="173751"/>
                  </a:lnTo>
                  <a:lnTo>
                    <a:pt x="313270" y="174892"/>
                  </a:lnTo>
                  <a:lnTo>
                    <a:pt x="320712" y="175293"/>
                  </a:lnTo>
                  <a:lnTo>
                    <a:pt x="328917" y="174695"/>
                  </a:lnTo>
                  <a:lnTo>
                    <a:pt x="336542" y="173102"/>
                  </a:lnTo>
                  <a:lnTo>
                    <a:pt x="343103" y="170813"/>
                  </a:lnTo>
                  <a:lnTo>
                    <a:pt x="345337" y="169617"/>
                  </a:lnTo>
                  <a:close/>
                </a:path>
                <a:path w="889634" h="229234">
                  <a:moveTo>
                    <a:pt x="362690" y="81714"/>
                  </a:moveTo>
                  <a:lnTo>
                    <a:pt x="336021" y="81714"/>
                  </a:lnTo>
                  <a:lnTo>
                    <a:pt x="343916" y="86908"/>
                  </a:lnTo>
                  <a:lnTo>
                    <a:pt x="348115" y="94311"/>
                  </a:lnTo>
                  <a:lnTo>
                    <a:pt x="350590" y="100374"/>
                  </a:lnTo>
                  <a:lnTo>
                    <a:pt x="352186" y="106689"/>
                  </a:lnTo>
                  <a:lnTo>
                    <a:pt x="353043" y="113233"/>
                  </a:lnTo>
                  <a:lnTo>
                    <a:pt x="353298" y="119985"/>
                  </a:lnTo>
                  <a:lnTo>
                    <a:pt x="352488" y="131262"/>
                  </a:lnTo>
                  <a:lnTo>
                    <a:pt x="327372" y="163440"/>
                  </a:lnTo>
                  <a:lnTo>
                    <a:pt x="354084" y="163440"/>
                  </a:lnTo>
                  <a:lnTo>
                    <a:pt x="372250" y="129927"/>
                  </a:lnTo>
                  <a:lnTo>
                    <a:pt x="373548" y="113818"/>
                  </a:lnTo>
                  <a:lnTo>
                    <a:pt x="370945" y="97283"/>
                  </a:lnTo>
                  <a:lnTo>
                    <a:pt x="363114" y="82090"/>
                  </a:lnTo>
                  <a:lnTo>
                    <a:pt x="362690" y="81714"/>
                  </a:lnTo>
                  <a:close/>
                </a:path>
                <a:path w="889634" h="229234">
                  <a:moveTo>
                    <a:pt x="333801" y="66657"/>
                  </a:moveTo>
                  <a:lnTo>
                    <a:pt x="326841" y="67008"/>
                  </a:lnTo>
                  <a:lnTo>
                    <a:pt x="319813" y="68724"/>
                  </a:lnTo>
                  <a:lnTo>
                    <a:pt x="310149" y="72802"/>
                  </a:lnTo>
                  <a:lnTo>
                    <a:pt x="295278" y="80238"/>
                  </a:lnTo>
                  <a:lnTo>
                    <a:pt x="361024" y="80238"/>
                  </a:lnTo>
                  <a:lnTo>
                    <a:pt x="350563" y="70971"/>
                  </a:lnTo>
                  <a:lnTo>
                    <a:pt x="333801" y="66657"/>
                  </a:lnTo>
                  <a:close/>
                </a:path>
                <a:path w="889634" h="229234">
                  <a:moveTo>
                    <a:pt x="447117" y="66657"/>
                  </a:moveTo>
                  <a:lnTo>
                    <a:pt x="425463" y="71330"/>
                  </a:lnTo>
                  <a:lnTo>
                    <a:pt x="408880" y="84035"/>
                  </a:lnTo>
                  <a:lnTo>
                    <a:pt x="398269" y="102805"/>
                  </a:lnTo>
                  <a:lnTo>
                    <a:pt x="394532" y="125671"/>
                  </a:lnTo>
                  <a:lnTo>
                    <a:pt x="397810" y="145506"/>
                  </a:lnTo>
                  <a:lnTo>
                    <a:pt x="407430" y="161221"/>
                  </a:lnTo>
                  <a:lnTo>
                    <a:pt x="423068" y="171566"/>
                  </a:lnTo>
                  <a:lnTo>
                    <a:pt x="444405" y="175293"/>
                  </a:lnTo>
                  <a:lnTo>
                    <a:pt x="453073" y="174609"/>
                  </a:lnTo>
                  <a:lnTo>
                    <a:pt x="462827" y="172607"/>
                  </a:lnTo>
                  <a:lnTo>
                    <a:pt x="473184" y="169356"/>
                  </a:lnTo>
                  <a:lnTo>
                    <a:pt x="483660" y="164926"/>
                  </a:lnTo>
                  <a:lnTo>
                    <a:pt x="483202" y="161712"/>
                  </a:lnTo>
                  <a:lnTo>
                    <a:pt x="448101" y="161712"/>
                  </a:lnTo>
                  <a:lnTo>
                    <a:pt x="440902" y="161350"/>
                  </a:lnTo>
                  <a:lnTo>
                    <a:pt x="415000" y="130796"/>
                  </a:lnTo>
                  <a:lnTo>
                    <a:pt x="414772" y="121221"/>
                  </a:lnTo>
                  <a:lnTo>
                    <a:pt x="463489" y="120806"/>
                  </a:lnTo>
                  <a:lnTo>
                    <a:pt x="477242" y="120478"/>
                  </a:lnTo>
                  <a:lnTo>
                    <a:pt x="479713" y="120237"/>
                  </a:lnTo>
                  <a:lnTo>
                    <a:pt x="484404" y="114551"/>
                  </a:lnTo>
                  <a:lnTo>
                    <a:pt x="485639" y="111347"/>
                  </a:lnTo>
                  <a:lnTo>
                    <a:pt x="485557" y="109860"/>
                  </a:lnTo>
                  <a:lnTo>
                    <a:pt x="415516" y="109860"/>
                  </a:lnTo>
                  <a:lnTo>
                    <a:pt x="416998" y="101330"/>
                  </a:lnTo>
                  <a:lnTo>
                    <a:pt x="435756" y="78259"/>
                  </a:lnTo>
                  <a:lnTo>
                    <a:pt x="475018" y="78259"/>
                  </a:lnTo>
                  <a:lnTo>
                    <a:pt x="470797" y="74052"/>
                  </a:lnTo>
                  <a:lnTo>
                    <a:pt x="464090" y="70021"/>
                  </a:lnTo>
                  <a:lnTo>
                    <a:pt x="456182" y="67517"/>
                  </a:lnTo>
                  <a:lnTo>
                    <a:pt x="447117" y="66657"/>
                  </a:lnTo>
                  <a:close/>
                </a:path>
                <a:path w="889634" h="229234">
                  <a:moveTo>
                    <a:pt x="480948" y="153817"/>
                  </a:moveTo>
                  <a:lnTo>
                    <a:pt x="473765" y="156508"/>
                  </a:lnTo>
                  <a:lnTo>
                    <a:pt x="465542" y="159060"/>
                  </a:lnTo>
                  <a:lnTo>
                    <a:pt x="456810" y="160964"/>
                  </a:lnTo>
                  <a:lnTo>
                    <a:pt x="448101" y="161712"/>
                  </a:lnTo>
                  <a:lnTo>
                    <a:pt x="483202" y="161712"/>
                  </a:lnTo>
                  <a:lnTo>
                    <a:pt x="483048" y="160964"/>
                  </a:lnTo>
                  <a:lnTo>
                    <a:pt x="482173" y="157272"/>
                  </a:lnTo>
                  <a:lnTo>
                    <a:pt x="480948" y="153817"/>
                  </a:lnTo>
                  <a:close/>
                </a:path>
                <a:path w="889634" h="229234">
                  <a:moveTo>
                    <a:pt x="475018" y="78259"/>
                  </a:moveTo>
                  <a:lnTo>
                    <a:pt x="451316" y="78259"/>
                  </a:lnTo>
                  <a:lnTo>
                    <a:pt x="456499" y="81222"/>
                  </a:lnTo>
                  <a:lnTo>
                    <a:pt x="463912" y="90112"/>
                  </a:lnTo>
                  <a:lnTo>
                    <a:pt x="466875" y="98017"/>
                  </a:lnTo>
                  <a:lnTo>
                    <a:pt x="466875" y="108132"/>
                  </a:lnTo>
                  <a:lnTo>
                    <a:pt x="465640" y="108876"/>
                  </a:lnTo>
                  <a:lnTo>
                    <a:pt x="463661" y="109127"/>
                  </a:lnTo>
                  <a:lnTo>
                    <a:pt x="439588" y="109678"/>
                  </a:lnTo>
                  <a:lnTo>
                    <a:pt x="415516" y="109860"/>
                  </a:lnTo>
                  <a:lnTo>
                    <a:pt x="485557" y="109860"/>
                  </a:lnTo>
                  <a:lnTo>
                    <a:pt x="485179" y="103035"/>
                  </a:lnTo>
                  <a:lnTo>
                    <a:pt x="483630" y="94679"/>
                  </a:lnTo>
                  <a:lnTo>
                    <a:pt x="480740" y="86693"/>
                  </a:lnTo>
                  <a:lnTo>
                    <a:pt x="476257" y="79494"/>
                  </a:lnTo>
                  <a:lnTo>
                    <a:pt x="475018" y="78259"/>
                  </a:lnTo>
                  <a:close/>
                </a:path>
                <a:path w="889634" h="229234">
                  <a:moveTo>
                    <a:pt x="536245" y="66657"/>
                  </a:moveTo>
                  <a:lnTo>
                    <a:pt x="536004" y="66657"/>
                  </a:lnTo>
                  <a:lnTo>
                    <a:pt x="531402" y="67452"/>
                  </a:lnTo>
                  <a:lnTo>
                    <a:pt x="511000" y="71450"/>
                  </a:lnTo>
                  <a:lnTo>
                    <a:pt x="501681" y="73076"/>
                  </a:lnTo>
                  <a:lnTo>
                    <a:pt x="501681" y="76290"/>
                  </a:lnTo>
                  <a:lnTo>
                    <a:pt x="501429" y="79987"/>
                  </a:lnTo>
                  <a:lnTo>
                    <a:pt x="501429" y="83201"/>
                  </a:lnTo>
                  <a:lnTo>
                    <a:pt x="519460" y="83442"/>
                  </a:lnTo>
                  <a:lnTo>
                    <a:pt x="519460" y="161220"/>
                  </a:lnTo>
                  <a:lnTo>
                    <a:pt x="519209" y="161712"/>
                  </a:lnTo>
                  <a:lnTo>
                    <a:pt x="518717" y="161712"/>
                  </a:lnTo>
                  <a:lnTo>
                    <a:pt x="504393" y="162455"/>
                  </a:lnTo>
                  <a:lnTo>
                    <a:pt x="504152" y="165659"/>
                  </a:lnTo>
                  <a:lnTo>
                    <a:pt x="503916" y="169366"/>
                  </a:lnTo>
                  <a:lnTo>
                    <a:pt x="503900" y="173073"/>
                  </a:lnTo>
                  <a:lnTo>
                    <a:pt x="560935" y="172821"/>
                  </a:lnTo>
                  <a:lnTo>
                    <a:pt x="561392" y="169617"/>
                  </a:lnTo>
                  <a:lnTo>
                    <a:pt x="561427" y="162204"/>
                  </a:lnTo>
                  <a:lnTo>
                    <a:pt x="537973" y="161471"/>
                  </a:lnTo>
                  <a:lnTo>
                    <a:pt x="538012" y="155223"/>
                  </a:lnTo>
                  <a:lnTo>
                    <a:pt x="538185" y="141713"/>
                  </a:lnTo>
                  <a:lnTo>
                    <a:pt x="538224" y="135053"/>
                  </a:lnTo>
                  <a:lnTo>
                    <a:pt x="538465" y="126896"/>
                  </a:lnTo>
                  <a:lnTo>
                    <a:pt x="539700" y="118017"/>
                  </a:lnTo>
                  <a:lnTo>
                    <a:pt x="542423" y="112331"/>
                  </a:lnTo>
                  <a:lnTo>
                    <a:pt x="547017" y="104162"/>
                  </a:lnTo>
                  <a:lnTo>
                    <a:pt x="549413" y="100478"/>
                  </a:lnTo>
                  <a:lnTo>
                    <a:pt x="537481" y="100478"/>
                  </a:lnTo>
                  <a:lnTo>
                    <a:pt x="537117" y="89369"/>
                  </a:lnTo>
                  <a:lnTo>
                    <a:pt x="536496" y="66908"/>
                  </a:lnTo>
                  <a:lnTo>
                    <a:pt x="536245" y="66657"/>
                  </a:lnTo>
                  <a:close/>
                </a:path>
                <a:path w="889634" h="229234">
                  <a:moveTo>
                    <a:pt x="577479" y="66657"/>
                  </a:moveTo>
                  <a:lnTo>
                    <a:pt x="571804" y="66657"/>
                  </a:lnTo>
                  <a:lnTo>
                    <a:pt x="564196" y="68088"/>
                  </a:lnTo>
                  <a:lnTo>
                    <a:pt x="556521" y="73292"/>
                  </a:lnTo>
                  <a:lnTo>
                    <a:pt x="548152" y="83633"/>
                  </a:lnTo>
                  <a:lnTo>
                    <a:pt x="538465" y="100478"/>
                  </a:lnTo>
                  <a:lnTo>
                    <a:pt x="549413" y="100478"/>
                  </a:lnTo>
                  <a:lnTo>
                    <a:pt x="551217" y="97705"/>
                  </a:lnTo>
                  <a:lnTo>
                    <a:pt x="555093" y="92819"/>
                  </a:lnTo>
                  <a:lnTo>
                    <a:pt x="558715" y="89369"/>
                  </a:lnTo>
                  <a:lnTo>
                    <a:pt x="562171" y="86657"/>
                  </a:lnTo>
                  <a:lnTo>
                    <a:pt x="564642" y="85672"/>
                  </a:lnTo>
                  <a:lnTo>
                    <a:pt x="582070" y="85672"/>
                  </a:lnTo>
                  <a:lnTo>
                    <a:pt x="582662" y="85180"/>
                  </a:lnTo>
                  <a:lnTo>
                    <a:pt x="586610" y="74563"/>
                  </a:lnTo>
                  <a:lnTo>
                    <a:pt x="586610" y="69369"/>
                  </a:lnTo>
                  <a:lnTo>
                    <a:pt x="583155" y="67893"/>
                  </a:lnTo>
                  <a:lnTo>
                    <a:pt x="577479" y="66657"/>
                  </a:lnTo>
                  <a:close/>
                </a:path>
                <a:path w="889634" h="229234">
                  <a:moveTo>
                    <a:pt x="582070" y="85672"/>
                  </a:moveTo>
                  <a:lnTo>
                    <a:pt x="571553" y="85672"/>
                  </a:lnTo>
                  <a:lnTo>
                    <a:pt x="577479" y="87149"/>
                  </a:lnTo>
                  <a:lnTo>
                    <a:pt x="579699" y="87641"/>
                  </a:lnTo>
                  <a:lnTo>
                    <a:pt x="582070" y="85672"/>
                  </a:lnTo>
                  <a:close/>
                </a:path>
                <a:path w="889634" h="229234">
                  <a:moveTo>
                    <a:pt x="682900" y="0"/>
                  </a:moveTo>
                  <a:lnTo>
                    <a:pt x="682408" y="0"/>
                  </a:lnTo>
                  <a:lnTo>
                    <a:pt x="677086" y="748"/>
                  </a:lnTo>
                  <a:lnTo>
                    <a:pt x="654318" y="4373"/>
                  </a:lnTo>
                  <a:lnTo>
                    <a:pt x="644137" y="5675"/>
                  </a:lnTo>
                  <a:lnTo>
                    <a:pt x="643886" y="9130"/>
                  </a:lnTo>
                  <a:lnTo>
                    <a:pt x="643886" y="16292"/>
                  </a:lnTo>
                  <a:lnTo>
                    <a:pt x="663644" y="16784"/>
                  </a:lnTo>
                  <a:lnTo>
                    <a:pt x="663538" y="125768"/>
                  </a:lnTo>
                  <a:lnTo>
                    <a:pt x="663393" y="160476"/>
                  </a:lnTo>
                  <a:lnTo>
                    <a:pt x="663393" y="160968"/>
                  </a:lnTo>
                  <a:lnTo>
                    <a:pt x="663152" y="161471"/>
                  </a:lnTo>
                  <a:lnTo>
                    <a:pt x="662660" y="161471"/>
                  </a:lnTo>
                  <a:lnTo>
                    <a:pt x="646116" y="162204"/>
                  </a:lnTo>
                  <a:lnTo>
                    <a:pt x="645865" y="165659"/>
                  </a:lnTo>
                  <a:lnTo>
                    <a:pt x="645865" y="173073"/>
                  </a:lnTo>
                  <a:lnTo>
                    <a:pt x="701172" y="172821"/>
                  </a:lnTo>
                  <a:lnTo>
                    <a:pt x="701413" y="169366"/>
                  </a:lnTo>
                  <a:lnTo>
                    <a:pt x="701413" y="161963"/>
                  </a:lnTo>
                  <a:lnTo>
                    <a:pt x="682157" y="161471"/>
                  </a:lnTo>
                  <a:lnTo>
                    <a:pt x="682277" y="121949"/>
                  </a:lnTo>
                  <a:lnTo>
                    <a:pt x="682560" y="79559"/>
                  </a:lnTo>
                  <a:lnTo>
                    <a:pt x="683151" y="240"/>
                  </a:lnTo>
                  <a:lnTo>
                    <a:pt x="682900" y="0"/>
                  </a:lnTo>
                  <a:close/>
                </a:path>
                <a:path w="889634" h="229234">
                  <a:moveTo>
                    <a:pt x="747338" y="17036"/>
                  </a:moveTo>
                  <a:lnTo>
                    <a:pt x="729066" y="17036"/>
                  </a:lnTo>
                  <a:lnTo>
                    <a:pt x="724135" y="23203"/>
                  </a:lnTo>
                  <a:lnTo>
                    <a:pt x="724135" y="37035"/>
                  </a:lnTo>
                  <a:lnTo>
                    <a:pt x="729558" y="42951"/>
                  </a:lnTo>
                  <a:lnTo>
                    <a:pt x="744867" y="42951"/>
                  </a:lnTo>
                  <a:lnTo>
                    <a:pt x="750301" y="37527"/>
                  </a:lnTo>
                  <a:lnTo>
                    <a:pt x="750301" y="29873"/>
                  </a:lnTo>
                  <a:lnTo>
                    <a:pt x="750553" y="24439"/>
                  </a:lnTo>
                  <a:lnTo>
                    <a:pt x="747338" y="17036"/>
                  </a:lnTo>
                  <a:close/>
                </a:path>
                <a:path w="889634" h="229234">
                  <a:moveTo>
                    <a:pt x="748825" y="66657"/>
                  </a:moveTo>
                  <a:lnTo>
                    <a:pt x="748333" y="66657"/>
                  </a:lnTo>
                  <a:lnTo>
                    <a:pt x="743092" y="67449"/>
                  </a:lnTo>
                  <a:lnTo>
                    <a:pt x="720759" y="71348"/>
                  </a:lnTo>
                  <a:lnTo>
                    <a:pt x="710795" y="72835"/>
                  </a:lnTo>
                  <a:lnTo>
                    <a:pt x="710795" y="76039"/>
                  </a:lnTo>
                  <a:lnTo>
                    <a:pt x="710554" y="79987"/>
                  </a:lnTo>
                  <a:lnTo>
                    <a:pt x="710554" y="83201"/>
                  </a:lnTo>
                  <a:lnTo>
                    <a:pt x="729810" y="83945"/>
                  </a:lnTo>
                  <a:lnTo>
                    <a:pt x="729810" y="160968"/>
                  </a:lnTo>
                  <a:lnTo>
                    <a:pt x="729318" y="161471"/>
                  </a:lnTo>
                  <a:lnTo>
                    <a:pt x="728825" y="161471"/>
                  </a:lnTo>
                  <a:lnTo>
                    <a:pt x="712281" y="162204"/>
                  </a:lnTo>
                  <a:lnTo>
                    <a:pt x="712030" y="165659"/>
                  </a:lnTo>
                  <a:lnTo>
                    <a:pt x="712030" y="173073"/>
                  </a:lnTo>
                  <a:lnTo>
                    <a:pt x="765369" y="172821"/>
                  </a:lnTo>
                  <a:lnTo>
                    <a:pt x="765610" y="169366"/>
                  </a:lnTo>
                  <a:lnTo>
                    <a:pt x="765610" y="161963"/>
                  </a:lnTo>
                  <a:lnTo>
                    <a:pt x="748333" y="161471"/>
                  </a:lnTo>
                  <a:lnTo>
                    <a:pt x="748410" y="139481"/>
                  </a:lnTo>
                  <a:lnTo>
                    <a:pt x="748748" y="89944"/>
                  </a:lnTo>
                  <a:lnTo>
                    <a:pt x="748825" y="66657"/>
                  </a:lnTo>
                  <a:close/>
                </a:path>
                <a:path w="889634" h="229234">
                  <a:moveTo>
                    <a:pt x="807577" y="66406"/>
                  </a:moveTo>
                  <a:lnTo>
                    <a:pt x="807085" y="66406"/>
                  </a:lnTo>
                  <a:lnTo>
                    <a:pt x="802387" y="67321"/>
                  </a:lnTo>
                  <a:lnTo>
                    <a:pt x="782157" y="71932"/>
                  </a:lnTo>
                  <a:lnTo>
                    <a:pt x="773013" y="73819"/>
                  </a:lnTo>
                  <a:lnTo>
                    <a:pt x="772832" y="76039"/>
                  </a:lnTo>
                  <a:lnTo>
                    <a:pt x="772772" y="83693"/>
                  </a:lnTo>
                  <a:lnTo>
                    <a:pt x="791536" y="83945"/>
                  </a:lnTo>
                  <a:lnTo>
                    <a:pt x="791536" y="216768"/>
                  </a:lnTo>
                  <a:lnTo>
                    <a:pt x="791043" y="217270"/>
                  </a:lnTo>
                  <a:lnTo>
                    <a:pt x="790541" y="217270"/>
                  </a:lnTo>
                  <a:lnTo>
                    <a:pt x="776227" y="218255"/>
                  </a:lnTo>
                  <a:lnTo>
                    <a:pt x="775976" y="221710"/>
                  </a:lnTo>
                  <a:lnTo>
                    <a:pt x="775976" y="228872"/>
                  </a:lnTo>
                  <a:lnTo>
                    <a:pt x="783389" y="228872"/>
                  </a:lnTo>
                  <a:lnTo>
                    <a:pt x="792520" y="228621"/>
                  </a:lnTo>
                  <a:lnTo>
                    <a:pt x="832770" y="228621"/>
                  </a:lnTo>
                  <a:lnTo>
                    <a:pt x="833011" y="224925"/>
                  </a:lnTo>
                  <a:lnTo>
                    <a:pt x="833011" y="217763"/>
                  </a:lnTo>
                  <a:lnTo>
                    <a:pt x="810048" y="217270"/>
                  </a:lnTo>
                  <a:lnTo>
                    <a:pt x="810048" y="170110"/>
                  </a:lnTo>
                  <a:lnTo>
                    <a:pt x="811032" y="169617"/>
                  </a:lnTo>
                  <a:lnTo>
                    <a:pt x="860850" y="169617"/>
                  </a:lnTo>
                  <a:lnTo>
                    <a:pt x="863628" y="168131"/>
                  </a:lnTo>
                  <a:lnTo>
                    <a:pt x="869595" y="163440"/>
                  </a:lnTo>
                  <a:lnTo>
                    <a:pt x="835482" y="163440"/>
                  </a:lnTo>
                  <a:lnTo>
                    <a:pt x="826478" y="162236"/>
                  </a:lnTo>
                  <a:lnTo>
                    <a:pt x="818472" y="159181"/>
                  </a:lnTo>
                  <a:lnTo>
                    <a:pt x="812735" y="155108"/>
                  </a:lnTo>
                  <a:lnTo>
                    <a:pt x="810540" y="150854"/>
                  </a:lnTo>
                  <a:lnTo>
                    <a:pt x="810639" y="129927"/>
                  </a:lnTo>
                  <a:lnTo>
                    <a:pt x="818987" y="88283"/>
                  </a:lnTo>
                  <a:lnTo>
                    <a:pt x="842152" y="81714"/>
                  </a:lnTo>
                  <a:lnTo>
                    <a:pt x="878202" y="81714"/>
                  </a:lnTo>
                  <a:lnTo>
                    <a:pt x="876535" y="80238"/>
                  </a:lnTo>
                  <a:lnTo>
                    <a:pt x="810792" y="80238"/>
                  </a:lnTo>
                  <a:lnTo>
                    <a:pt x="809556" y="79987"/>
                  </a:lnTo>
                  <a:lnTo>
                    <a:pt x="809064" y="76039"/>
                  </a:lnTo>
                  <a:lnTo>
                    <a:pt x="808298" y="70971"/>
                  </a:lnTo>
                  <a:lnTo>
                    <a:pt x="807650" y="67321"/>
                  </a:lnTo>
                  <a:lnTo>
                    <a:pt x="807577" y="66406"/>
                  </a:lnTo>
                  <a:close/>
                </a:path>
                <a:path w="889634" h="229234">
                  <a:moveTo>
                    <a:pt x="860850" y="169617"/>
                  </a:moveTo>
                  <a:lnTo>
                    <a:pt x="811032" y="169617"/>
                  </a:lnTo>
                  <a:lnTo>
                    <a:pt x="816396" y="171962"/>
                  </a:lnTo>
                  <a:lnTo>
                    <a:pt x="822243" y="173751"/>
                  </a:lnTo>
                  <a:lnTo>
                    <a:pt x="828783" y="174892"/>
                  </a:lnTo>
                  <a:lnTo>
                    <a:pt x="836225" y="175293"/>
                  </a:lnTo>
                  <a:lnTo>
                    <a:pt x="844430" y="174695"/>
                  </a:lnTo>
                  <a:lnTo>
                    <a:pt x="852055" y="173102"/>
                  </a:lnTo>
                  <a:lnTo>
                    <a:pt x="858616" y="170813"/>
                  </a:lnTo>
                  <a:lnTo>
                    <a:pt x="860850" y="169617"/>
                  </a:lnTo>
                  <a:close/>
                </a:path>
                <a:path w="889634" h="229234">
                  <a:moveTo>
                    <a:pt x="878202" y="81714"/>
                  </a:moveTo>
                  <a:lnTo>
                    <a:pt x="851534" y="81714"/>
                  </a:lnTo>
                  <a:lnTo>
                    <a:pt x="859429" y="86908"/>
                  </a:lnTo>
                  <a:lnTo>
                    <a:pt x="863628" y="94311"/>
                  </a:lnTo>
                  <a:lnTo>
                    <a:pt x="866103" y="100374"/>
                  </a:lnTo>
                  <a:lnTo>
                    <a:pt x="867700" y="106689"/>
                  </a:lnTo>
                  <a:lnTo>
                    <a:pt x="868556" y="113233"/>
                  </a:lnTo>
                  <a:lnTo>
                    <a:pt x="868811" y="119985"/>
                  </a:lnTo>
                  <a:lnTo>
                    <a:pt x="868001" y="131262"/>
                  </a:lnTo>
                  <a:lnTo>
                    <a:pt x="842885" y="163440"/>
                  </a:lnTo>
                  <a:lnTo>
                    <a:pt x="869595" y="163440"/>
                  </a:lnTo>
                  <a:lnTo>
                    <a:pt x="887763" y="129927"/>
                  </a:lnTo>
                  <a:lnTo>
                    <a:pt x="889061" y="113818"/>
                  </a:lnTo>
                  <a:lnTo>
                    <a:pt x="886458" y="97283"/>
                  </a:lnTo>
                  <a:lnTo>
                    <a:pt x="878626" y="82090"/>
                  </a:lnTo>
                  <a:lnTo>
                    <a:pt x="878202" y="81714"/>
                  </a:lnTo>
                  <a:close/>
                </a:path>
                <a:path w="889634" h="229234">
                  <a:moveTo>
                    <a:pt x="849303" y="66657"/>
                  </a:moveTo>
                  <a:lnTo>
                    <a:pt x="842350" y="67008"/>
                  </a:lnTo>
                  <a:lnTo>
                    <a:pt x="835325" y="68724"/>
                  </a:lnTo>
                  <a:lnTo>
                    <a:pt x="825662" y="72802"/>
                  </a:lnTo>
                  <a:lnTo>
                    <a:pt x="810792" y="80238"/>
                  </a:lnTo>
                  <a:lnTo>
                    <a:pt x="876535" y="80238"/>
                  </a:lnTo>
                  <a:lnTo>
                    <a:pt x="866072" y="70971"/>
                  </a:lnTo>
                  <a:lnTo>
                    <a:pt x="849303" y="66657"/>
                  </a:lnTo>
                  <a:close/>
                </a:path>
              </a:pathLst>
            </a:custGeom>
            <a:solidFill>
              <a:srgbClr val="FFFFFF"/>
            </a:solidFill>
          </p:spPr>
          <p:txBody>
            <a:bodyPr wrap="square" lIns="0" tIns="0" rIns="0" bIns="0" rtlCol="0"/>
            <a:lstStyle/>
            <a:p>
              <a:endParaRPr/>
            </a:p>
          </p:txBody>
        </p:sp>
        <p:pic>
          <p:nvPicPr>
            <p:cNvPr id="63" name="object 63"/>
            <p:cNvPicPr/>
            <p:nvPr/>
          </p:nvPicPr>
          <p:blipFill>
            <a:blip r:embed="rId32" cstate="print"/>
            <a:stretch>
              <a:fillRect/>
            </a:stretch>
          </p:blipFill>
          <p:spPr>
            <a:xfrm>
              <a:off x="10588820" y="7093784"/>
              <a:ext cx="1229774" cy="176046"/>
            </a:xfrm>
            <a:prstGeom prst="rect">
              <a:avLst/>
            </a:prstGeom>
          </p:spPr>
        </p:pic>
        <p:pic>
          <p:nvPicPr>
            <p:cNvPr id="64" name="object 64"/>
            <p:cNvPicPr/>
            <p:nvPr/>
          </p:nvPicPr>
          <p:blipFill>
            <a:blip r:embed="rId33" cstate="print"/>
            <a:stretch>
              <a:fillRect/>
            </a:stretch>
          </p:blipFill>
          <p:spPr>
            <a:xfrm>
              <a:off x="10598453" y="6797514"/>
              <a:ext cx="1346807" cy="233563"/>
            </a:xfrm>
            <a:prstGeom prst="rect">
              <a:avLst/>
            </a:prstGeom>
          </p:spPr>
        </p:pic>
        <p:pic>
          <p:nvPicPr>
            <p:cNvPr id="65" name="object 65"/>
            <p:cNvPicPr/>
            <p:nvPr/>
          </p:nvPicPr>
          <p:blipFill>
            <a:blip r:embed="rId34" cstate="print"/>
            <a:stretch>
              <a:fillRect/>
            </a:stretch>
          </p:blipFill>
          <p:spPr>
            <a:xfrm>
              <a:off x="14958392" y="7131205"/>
              <a:ext cx="1328524" cy="233563"/>
            </a:xfrm>
            <a:prstGeom prst="rect">
              <a:avLst/>
            </a:prstGeom>
          </p:spPr>
        </p:pic>
        <p:pic>
          <p:nvPicPr>
            <p:cNvPr id="66" name="object 66"/>
            <p:cNvPicPr/>
            <p:nvPr/>
          </p:nvPicPr>
          <p:blipFill>
            <a:blip r:embed="rId35" cstate="print"/>
            <a:stretch>
              <a:fillRect/>
            </a:stretch>
          </p:blipFill>
          <p:spPr>
            <a:xfrm>
              <a:off x="15315141" y="6834933"/>
              <a:ext cx="980912" cy="175293"/>
            </a:xfrm>
            <a:prstGeom prst="rect">
              <a:avLst/>
            </a:prstGeom>
          </p:spPr>
        </p:pic>
        <p:pic>
          <p:nvPicPr>
            <p:cNvPr id="67" name="object 67"/>
            <p:cNvPicPr/>
            <p:nvPr/>
          </p:nvPicPr>
          <p:blipFill>
            <a:blip r:embed="rId36" cstate="print"/>
            <a:stretch>
              <a:fillRect/>
            </a:stretch>
          </p:blipFill>
          <p:spPr>
            <a:xfrm>
              <a:off x="14862357" y="8247881"/>
              <a:ext cx="1398648" cy="228872"/>
            </a:xfrm>
            <a:prstGeom prst="rect">
              <a:avLst/>
            </a:prstGeom>
          </p:spPr>
        </p:pic>
        <p:sp>
          <p:nvSpPr>
            <p:cNvPr id="68" name="object 68"/>
            <p:cNvSpPr/>
            <p:nvPr/>
          </p:nvSpPr>
          <p:spPr>
            <a:xfrm>
              <a:off x="13509522" y="7068682"/>
              <a:ext cx="471170" cy="403225"/>
            </a:xfrm>
            <a:custGeom>
              <a:avLst/>
              <a:gdLst/>
              <a:ahLst/>
              <a:cxnLst/>
              <a:rect l="l" t="t" r="r" b="b"/>
              <a:pathLst>
                <a:path w="471169" h="403225">
                  <a:moveTo>
                    <a:pt x="223251" y="272578"/>
                  </a:moveTo>
                  <a:lnTo>
                    <a:pt x="74766" y="272578"/>
                  </a:lnTo>
                  <a:lnTo>
                    <a:pt x="69674" y="282574"/>
                  </a:lnTo>
                  <a:lnTo>
                    <a:pt x="65902" y="293264"/>
                  </a:lnTo>
                  <a:lnTo>
                    <a:pt x="63561" y="304561"/>
                  </a:lnTo>
                  <a:lnTo>
                    <a:pt x="62893" y="314370"/>
                  </a:lnTo>
                  <a:lnTo>
                    <a:pt x="62814" y="316666"/>
                  </a:lnTo>
                  <a:lnTo>
                    <a:pt x="69530" y="349945"/>
                  </a:lnTo>
                  <a:lnTo>
                    <a:pt x="88013" y="377383"/>
                  </a:lnTo>
                  <a:lnTo>
                    <a:pt x="115442" y="395896"/>
                  </a:lnTo>
                  <a:lnTo>
                    <a:pt x="149057" y="402689"/>
                  </a:lnTo>
                  <a:lnTo>
                    <a:pt x="182635" y="395896"/>
                  </a:lnTo>
                  <a:lnTo>
                    <a:pt x="210009" y="377426"/>
                  </a:lnTo>
                  <a:lnTo>
                    <a:pt x="228480" y="349994"/>
                  </a:lnTo>
                  <a:lnTo>
                    <a:pt x="235253" y="316377"/>
                  </a:lnTo>
                  <a:lnTo>
                    <a:pt x="233846" y="300816"/>
                  </a:lnTo>
                  <a:lnTo>
                    <a:pt x="229795" y="286190"/>
                  </a:lnTo>
                  <a:lnTo>
                    <a:pt x="223362" y="272733"/>
                  </a:lnTo>
                  <a:lnTo>
                    <a:pt x="223251" y="272578"/>
                  </a:lnTo>
                  <a:close/>
                </a:path>
                <a:path w="471169" h="403225">
                  <a:moveTo>
                    <a:pt x="286366" y="260683"/>
                  </a:moveTo>
                  <a:lnTo>
                    <a:pt x="214804" y="260683"/>
                  </a:lnTo>
                  <a:lnTo>
                    <a:pt x="243057" y="270905"/>
                  </a:lnTo>
                  <a:lnTo>
                    <a:pt x="266652" y="284844"/>
                  </a:lnTo>
                  <a:lnTo>
                    <a:pt x="284312" y="301838"/>
                  </a:lnTo>
                  <a:lnTo>
                    <a:pt x="294759" y="321225"/>
                  </a:lnTo>
                  <a:lnTo>
                    <a:pt x="296948" y="328157"/>
                  </a:lnTo>
                  <a:lnTo>
                    <a:pt x="303429" y="332670"/>
                  </a:lnTo>
                  <a:lnTo>
                    <a:pt x="311973" y="332670"/>
                  </a:lnTo>
                  <a:lnTo>
                    <a:pt x="313596" y="332440"/>
                  </a:lnTo>
                  <a:lnTo>
                    <a:pt x="315209" y="331968"/>
                  </a:lnTo>
                  <a:lnTo>
                    <a:pt x="321002" y="328725"/>
                  </a:lnTo>
                  <a:lnTo>
                    <a:pt x="324973" y="323757"/>
                  </a:lnTo>
                  <a:lnTo>
                    <a:pt x="326777" y="317724"/>
                  </a:lnTo>
                  <a:lnTo>
                    <a:pt x="326067" y="311288"/>
                  </a:lnTo>
                  <a:lnTo>
                    <a:pt x="304444" y="274615"/>
                  </a:lnTo>
                  <a:lnTo>
                    <a:pt x="286366" y="260683"/>
                  </a:lnTo>
                  <a:close/>
                </a:path>
                <a:path w="471169" h="403225">
                  <a:moveTo>
                    <a:pt x="160847" y="220705"/>
                  </a:moveTo>
                  <a:lnTo>
                    <a:pt x="109343" y="226160"/>
                  </a:lnTo>
                  <a:lnTo>
                    <a:pt x="63632" y="241560"/>
                  </a:lnTo>
                  <a:lnTo>
                    <a:pt x="26780" y="265453"/>
                  </a:lnTo>
                  <a:lnTo>
                    <a:pt x="1857" y="296388"/>
                  </a:lnTo>
                  <a:lnTo>
                    <a:pt x="0" y="302613"/>
                  </a:lnTo>
                  <a:lnTo>
                    <a:pt x="675" y="308849"/>
                  </a:lnTo>
                  <a:lnTo>
                    <a:pt x="3646" y="314370"/>
                  </a:lnTo>
                  <a:lnTo>
                    <a:pt x="8674" y="318451"/>
                  </a:lnTo>
                  <a:lnTo>
                    <a:pt x="14904" y="320310"/>
                  </a:lnTo>
                  <a:lnTo>
                    <a:pt x="21143" y="319636"/>
                  </a:lnTo>
                  <a:lnTo>
                    <a:pt x="26666" y="316666"/>
                  </a:lnTo>
                  <a:lnTo>
                    <a:pt x="30746" y="311634"/>
                  </a:lnTo>
                  <a:lnTo>
                    <a:pt x="38256" y="300351"/>
                  </a:lnTo>
                  <a:lnTo>
                    <a:pt x="48292" y="289985"/>
                  </a:lnTo>
                  <a:lnTo>
                    <a:pt x="60560" y="280680"/>
                  </a:lnTo>
                  <a:lnTo>
                    <a:pt x="74766" y="272578"/>
                  </a:lnTo>
                  <a:lnTo>
                    <a:pt x="223251" y="272578"/>
                  </a:lnTo>
                  <a:lnTo>
                    <a:pt x="214804" y="260683"/>
                  </a:lnTo>
                  <a:lnTo>
                    <a:pt x="286366" y="260683"/>
                  </a:lnTo>
                  <a:lnTo>
                    <a:pt x="267288" y="245979"/>
                  </a:lnTo>
                  <a:lnTo>
                    <a:pt x="218216" y="227352"/>
                  </a:lnTo>
                  <a:lnTo>
                    <a:pt x="160847" y="220705"/>
                  </a:lnTo>
                  <a:close/>
                </a:path>
                <a:path w="471169" h="403225">
                  <a:moveTo>
                    <a:pt x="387935" y="56092"/>
                  </a:moveTo>
                  <a:lnTo>
                    <a:pt x="270018" y="56092"/>
                  </a:lnTo>
                  <a:lnTo>
                    <a:pt x="330455" y="68929"/>
                  </a:lnTo>
                  <a:lnTo>
                    <a:pt x="402826" y="103009"/>
                  </a:lnTo>
                  <a:lnTo>
                    <a:pt x="445475" y="136330"/>
                  </a:lnTo>
                  <a:lnTo>
                    <a:pt x="465707" y="161642"/>
                  </a:lnTo>
                  <a:lnTo>
                    <a:pt x="470838" y="171701"/>
                  </a:lnTo>
                  <a:lnTo>
                    <a:pt x="457674" y="131264"/>
                  </a:lnTo>
                  <a:lnTo>
                    <a:pt x="434868" y="95908"/>
                  </a:lnTo>
                  <a:lnTo>
                    <a:pt x="403311" y="65765"/>
                  </a:lnTo>
                  <a:lnTo>
                    <a:pt x="387935" y="56092"/>
                  </a:lnTo>
                  <a:close/>
                </a:path>
                <a:path w="471169" h="403225">
                  <a:moveTo>
                    <a:pt x="207401" y="0"/>
                  </a:moveTo>
                  <a:lnTo>
                    <a:pt x="127701" y="189"/>
                  </a:lnTo>
                  <a:lnTo>
                    <a:pt x="68955" y="11286"/>
                  </a:lnTo>
                  <a:lnTo>
                    <a:pt x="29568" y="26414"/>
                  </a:lnTo>
                  <a:lnTo>
                    <a:pt x="7946" y="38693"/>
                  </a:lnTo>
                  <a:lnTo>
                    <a:pt x="2496" y="41244"/>
                  </a:lnTo>
                  <a:lnTo>
                    <a:pt x="1606" y="57012"/>
                  </a:lnTo>
                  <a:lnTo>
                    <a:pt x="10297" y="73253"/>
                  </a:lnTo>
                  <a:lnTo>
                    <a:pt x="26150" y="86530"/>
                  </a:lnTo>
                  <a:lnTo>
                    <a:pt x="46746" y="93410"/>
                  </a:lnTo>
                  <a:lnTo>
                    <a:pt x="69727" y="89756"/>
                  </a:lnTo>
                  <a:lnTo>
                    <a:pt x="106890" y="78994"/>
                  </a:lnTo>
                  <a:lnTo>
                    <a:pt x="154891" y="66327"/>
                  </a:lnTo>
                  <a:lnTo>
                    <a:pt x="210382" y="56959"/>
                  </a:lnTo>
                  <a:lnTo>
                    <a:pt x="270018" y="56092"/>
                  </a:lnTo>
                  <a:lnTo>
                    <a:pt x="387935" y="56092"/>
                  </a:lnTo>
                  <a:lnTo>
                    <a:pt x="363895" y="40969"/>
                  </a:lnTo>
                  <a:lnTo>
                    <a:pt x="317511" y="21654"/>
                  </a:lnTo>
                  <a:lnTo>
                    <a:pt x="265049" y="7953"/>
                  </a:lnTo>
                  <a:lnTo>
                    <a:pt x="207401" y="0"/>
                  </a:lnTo>
                  <a:close/>
                </a:path>
              </a:pathLst>
            </a:custGeom>
            <a:solidFill>
              <a:srgbClr val="FFFFFF"/>
            </a:solidFill>
          </p:spPr>
          <p:txBody>
            <a:bodyPr wrap="square" lIns="0" tIns="0" rIns="0" bIns="0" rtlCol="0"/>
            <a:lstStyle/>
            <a:p>
              <a:endParaRPr/>
            </a:p>
          </p:txBody>
        </p:sp>
        <p:sp>
          <p:nvSpPr>
            <p:cNvPr id="69" name="object 69"/>
            <p:cNvSpPr/>
            <p:nvPr/>
          </p:nvSpPr>
          <p:spPr>
            <a:xfrm>
              <a:off x="12489571" y="7106704"/>
              <a:ext cx="473075" cy="368935"/>
            </a:xfrm>
            <a:custGeom>
              <a:avLst/>
              <a:gdLst/>
              <a:ahLst/>
              <a:cxnLst/>
              <a:rect l="l" t="t" r="r" b="b"/>
              <a:pathLst>
                <a:path w="473075" h="368934">
                  <a:moveTo>
                    <a:pt x="427011" y="228076"/>
                  </a:moveTo>
                  <a:lnTo>
                    <a:pt x="239531" y="228076"/>
                  </a:lnTo>
                  <a:lnTo>
                    <a:pt x="231401" y="239957"/>
                  </a:lnTo>
                  <a:lnTo>
                    <a:pt x="225336" y="253117"/>
                  </a:lnTo>
                  <a:lnTo>
                    <a:pt x="221544" y="267362"/>
                  </a:lnTo>
                  <a:lnTo>
                    <a:pt x="220403" y="280535"/>
                  </a:lnTo>
                  <a:lnTo>
                    <a:pt x="220315" y="282899"/>
                  </a:lnTo>
                  <a:lnTo>
                    <a:pt x="227010" y="316061"/>
                  </a:lnTo>
                  <a:lnTo>
                    <a:pt x="245496" y="343500"/>
                  </a:lnTo>
                  <a:lnTo>
                    <a:pt x="272929" y="362013"/>
                  </a:lnTo>
                  <a:lnTo>
                    <a:pt x="306545" y="368805"/>
                  </a:lnTo>
                  <a:lnTo>
                    <a:pt x="340123" y="362013"/>
                  </a:lnTo>
                  <a:lnTo>
                    <a:pt x="385969" y="316110"/>
                  </a:lnTo>
                  <a:lnTo>
                    <a:pt x="391832" y="269975"/>
                  </a:lnTo>
                  <a:lnTo>
                    <a:pt x="379224" y="236275"/>
                  </a:lnTo>
                  <a:lnTo>
                    <a:pt x="436192" y="236275"/>
                  </a:lnTo>
                  <a:lnTo>
                    <a:pt x="432404" y="231574"/>
                  </a:lnTo>
                  <a:lnTo>
                    <a:pt x="427011" y="228076"/>
                  </a:lnTo>
                  <a:close/>
                </a:path>
                <a:path w="473075" h="368934">
                  <a:moveTo>
                    <a:pt x="298346" y="186821"/>
                  </a:moveTo>
                  <a:lnTo>
                    <a:pt x="240971" y="193468"/>
                  </a:lnTo>
                  <a:lnTo>
                    <a:pt x="191897" y="212095"/>
                  </a:lnTo>
                  <a:lnTo>
                    <a:pt x="154740" y="240731"/>
                  </a:lnTo>
                  <a:lnTo>
                    <a:pt x="133116" y="277405"/>
                  </a:lnTo>
                  <a:lnTo>
                    <a:pt x="132404" y="283887"/>
                  </a:lnTo>
                  <a:lnTo>
                    <a:pt x="134185" y="289903"/>
                  </a:lnTo>
                  <a:lnTo>
                    <a:pt x="138088" y="294814"/>
                  </a:lnTo>
                  <a:lnTo>
                    <a:pt x="143744" y="297980"/>
                  </a:lnTo>
                  <a:lnTo>
                    <a:pt x="145367" y="298441"/>
                  </a:lnTo>
                  <a:lnTo>
                    <a:pt x="146979" y="298671"/>
                  </a:lnTo>
                  <a:lnTo>
                    <a:pt x="155649" y="298671"/>
                  </a:lnTo>
                  <a:lnTo>
                    <a:pt x="162120" y="294158"/>
                  </a:lnTo>
                  <a:lnTo>
                    <a:pt x="164319" y="287226"/>
                  </a:lnTo>
                  <a:lnTo>
                    <a:pt x="174201" y="268559"/>
                  </a:lnTo>
                  <a:lnTo>
                    <a:pt x="190790" y="252103"/>
                  </a:lnTo>
                  <a:lnTo>
                    <a:pt x="212946" y="238421"/>
                  </a:lnTo>
                  <a:lnTo>
                    <a:pt x="239531" y="228076"/>
                  </a:lnTo>
                  <a:lnTo>
                    <a:pt x="427011" y="228076"/>
                  </a:lnTo>
                  <a:lnTo>
                    <a:pt x="395557" y="207680"/>
                  </a:lnTo>
                  <a:lnTo>
                    <a:pt x="349849" y="192278"/>
                  </a:lnTo>
                  <a:lnTo>
                    <a:pt x="298346" y="186821"/>
                  </a:lnTo>
                  <a:close/>
                </a:path>
                <a:path w="473075" h="368934">
                  <a:moveTo>
                    <a:pt x="436192" y="236275"/>
                  </a:moveTo>
                  <a:lnTo>
                    <a:pt x="379224" y="236275"/>
                  </a:lnTo>
                  <a:lnTo>
                    <a:pt x="395202" y="244739"/>
                  </a:lnTo>
                  <a:lnTo>
                    <a:pt x="408948" y="254600"/>
                  </a:lnTo>
                  <a:lnTo>
                    <a:pt x="420138" y="265696"/>
                  </a:lnTo>
                  <a:lnTo>
                    <a:pt x="428447" y="277865"/>
                  </a:lnTo>
                  <a:lnTo>
                    <a:pt x="432576" y="282899"/>
                  </a:lnTo>
                  <a:lnTo>
                    <a:pt x="438092" y="285872"/>
                  </a:lnTo>
                  <a:lnTo>
                    <a:pt x="444301" y="286546"/>
                  </a:lnTo>
                  <a:lnTo>
                    <a:pt x="450509" y="284682"/>
                  </a:lnTo>
                  <a:lnTo>
                    <a:pt x="455591" y="280535"/>
                  </a:lnTo>
                  <a:lnTo>
                    <a:pt x="458559" y="274979"/>
                  </a:lnTo>
                  <a:lnTo>
                    <a:pt x="459206" y="268731"/>
                  </a:lnTo>
                  <a:lnTo>
                    <a:pt x="457326" y="262505"/>
                  </a:lnTo>
                  <a:lnTo>
                    <a:pt x="436192" y="236275"/>
                  </a:lnTo>
                  <a:close/>
                </a:path>
                <a:path w="473075" h="368934">
                  <a:moveTo>
                    <a:pt x="269101" y="0"/>
                  </a:moveTo>
                  <a:lnTo>
                    <a:pt x="211229" y="5966"/>
                  </a:lnTo>
                  <a:lnTo>
                    <a:pt x="158342" y="17856"/>
                  </a:lnTo>
                  <a:lnTo>
                    <a:pt x="111333" y="35567"/>
                  </a:lnTo>
                  <a:lnTo>
                    <a:pt x="71099" y="58995"/>
                  </a:lnTo>
                  <a:lnTo>
                    <a:pt x="38536" y="88039"/>
                  </a:lnTo>
                  <a:lnTo>
                    <a:pt x="14537" y="122595"/>
                  </a:lnTo>
                  <a:lnTo>
                    <a:pt x="0" y="162560"/>
                  </a:lnTo>
                  <a:lnTo>
                    <a:pt x="5463" y="152627"/>
                  </a:lnTo>
                  <a:lnTo>
                    <a:pt x="26546" y="127984"/>
                  </a:lnTo>
                  <a:lnTo>
                    <a:pt x="70289" y="96106"/>
                  </a:lnTo>
                  <a:lnTo>
                    <a:pt x="143733" y="64469"/>
                  </a:lnTo>
                  <a:lnTo>
                    <a:pt x="204586" y="53721"/>
                  </a:lnTo>
                  <a:lnTo>
                    <a:pt x="472588" y="53721"/>
                  </a:lnTo>
                  <a:lnTo>
                    <a:pt x="472446" y="48176"/>
                  </a:lnTo>
                  <a:lnTo>
                    <a:pt x="448570" y="31889"/>
                  </a:lnTo>
                  <a:lnTo>
                    <a:pt x="397808" y="15288"/>
                  </a:lnTo>
                  <a:lnTo>
                    <a:pt x="333529" y="3088"/>
                  </a:lnTo>
                  <a:lnTo>
                    <a:pt x="269101" y="0"/>
                  </a:lnTo>
                  <a:close/>
                </a:path>
                <a:path w="473075" h="368934">
                  <a:moveTo>
                    <a:pt x="472588" y="53721"/>
                  </a:moveTo>
                  <a:lnTo>
                    <a:pt x="204586" y="53721"/>
                  </a:lnTo>
                  <a:lnTo>
                    <a:pt x="264175" y="56644"/>
                  </a:lnTo>
                  <a:lnTo>
                    <a:pt x="319329" y="67919"/>
                  </a:lnTo>
                  <a:lnTo>
                    <a:pt x="366876" y="82227"/>
                  </a:lnTo>
                  <a:lnTo>
                    <a:pt x="403647" y="94249"/>
                  </a:lnTo>
                  <a:lnTo>
                    <a:pt x="426468" y="98667"/>
                  </a:lnTo>
                  <a:lnTo>
                    <a:pt x="447314" y="92580"/>
                  </a:lnTo>
                  <a:lnTo>
                    <a:pt x="463624" y="79877"/>
                  </a:lnTo>
                  <a:lnTo>
                    <a:pt x="472851" y="63946"/>
                  </a:lnTo>
                  <a:lnTo>
                    <a:pt x="472588" y="53721"/>
                  </a:lnTo>
                  <a:close/>
                </a:path>
              </a:pathLst>
            </a:custGeom>
            <a:solidFill>
              <a:srgbClr val="FFFFFF"/>
            </a:solidFill>
          </p:spPr>
          <p:txBody>
            <a:bodyPr wrap="square" lIns="0" tIns="0" rIns="0" bIns="0" rtlCol="0"/>
            <a:lstStyle/>
            <a:p>
              <a:endParaRPr/>
            </a:p>
          </p:txBody>
        </p:sp>
        <p:sp>
          <p:nvSpPr>
            <p:cNvPr id="70" name="object 70"/>
            <p:cNvSpPr/>
            <p:nvPr/>
          </p:nvSpPr>
          <p:spPr>
            <a:xfrm>
              <a:off x="13043592" y="7718038"/>
              <a:ext cx="341630" cy="175260"/>
            </a:xfrm>
            <a:custGeom>
              <a:avLst/>
              <a:gdLst/>
              <a:ahLst/>
              <a:cxnLst/>
              <a:rect l="l" t="t" r="r" b="b"/>
              <a:pathLst>
                <a:path w="341630" h="175259">
                  <a:moveTo>
                    <a:pt x="318618" y="0"/>
                  </a:moveTo>
                  <a:lnTo>
                    <a:pt x="290350" y="43835"/>
                  </a:lnTo>
                  <a:lnTo>
                    <a:pt x="283495" y="63252"/>
                  </a:lnTo>
                  <a:lnTo>
                    <a:pt x="258693" y="95860"/>
                  </a:lnTo>
                  <a:lnTo>
                    <a:pt x="214458" y="120581"/>
                  </a:lnTo>
                  <a:lnTo>
                    <a:pt x="162330" y="126917"/>
                  </a:lnTo>
                  <a:lnTo>
                    <a:pt x="119956" y="115014"/>
                  </a:lnTo>
                  <a:lnTo>
                    <a:pt x="83284" y="90492"/>
                  </a:lnTo>
                  <a:lnTo>
                    <a:pt x="57485" y="60892"/>
                  </a:lnTo>
                  <a:lnTo>
                    <a:pt x="47736" y="33758"/>
                  </a:lnTo>
                  <a:lnTo>
                    <a:pt x="45866" y="24448"/>
                  </a:lnTo>
                  <a:lnTo>
                    <a:pt x="40760" y="16862"/>
                  </a:lnTo>
                  <a:lnTo>
                    <a:pt x="1870" y="24448"/>
                  </a:lnTo>
                  <a:lnTo>
                    <a:pt x="0" y="33758"/>
                  </a:lnTo>
                  <a:lnTo>
                    <a:pt x="8454" y="69695"/>
                  </a:lnTo>
                  <a:lnTo>
                    <a:pt x="31721" y="106175"/>
                  </a:lnTo>
                  <a:lnTo>
                    <a:pt x="66661" y="138750"/>
                  </a:lnTo>
                  <a:lnTo>
                    <a:pt x="110131" y="162972"/>
                  </a:lnTo>
                  <a:lnTo>
                    <a:pt x="158989" y="174392"/>
                  </a:lnTo>
                  <a:lnTo>
                    <a:pt x="167586" y="174905"/>
                  </a:lnTo>
                  <a:lnTo>
                    <a:pt x="171816" y="174905"/>
                  </a:lnTo>
                  <a:lnTo>
                    <a:pt x="235661" y="163582"/>
                  </a:lnTo>
                  <a:lnTo>
                    <a:pt x="290263" y="131660"/>
                  </a:lnTo>
                  <a:lnTo>
                    <a:pt x="326402" y="84134"/>
                  </a:lnTo>
                  <a:lnTo>
                    <a:pt x="341078" y="25151"/>
                  </a:lnTo>
                  <a:lnTo>
                    <a:pt x="339736" y="15755"/>
                  </a:lnTo>
                  <a:lnTo>
                    <a:pt x="335047" y="7910"/>
                  </a:lnTo>
                  <a:lnTo>
                    <a:pt x="327758" y="2398"/>
                  </a:lnTo>
                  <a:lnTo>
                    <a:pt x="318618" y="0"/>
                  </a:lnTo>
                  <a:close/>
                </a:path>
              </a:pathLst>
            </a:custGeom>
            <a:solidFill>
              <a:srgbClr val="FFFFFF"/>
            </a:solidFill>
          </p:spPr>
          <p:txBody>
            <a:bodyPr wrap="square" lIns="0" tIns="0" rIns="0" bIns="0" rtlCol="0"/>
            <a:lstStyle/>
            <a:p>
              <a:endParaRPr/>
            </a:p>
          </p:txBody>
        </p:sp>
        <p:sp>
          <p:nvSpPr>
            <p:cNvPr id="71" name="object 71"/>
            <p:cNvSpPr/>
            <p:nvPr/>
          </p:nvSpPr>
          <p:spPr>
            <a:xfrm>
              <a:off x="12032450" y="6164954"/>
              <a:ext cx="2376170" cy="2514600"/>
            </a:xfrm>
            <a:custGeom>
              <a:avLst/>
              <a:gdLst/>
              <a:ahLst/>
              <a:cxnLst/>
              <a:rect l="l" t="t" r="r" b="b"/>
              <a:pathLst>
                <a:path w="2376169" h="2514600">
                  <a:moveTo>
                    <a:pt x="1511846" y="2032279"/>
                  </a:moveTo>
                  <a:lnTo>
                    <a:pt x="1510449" y="2025421"/>
                  </a:lnTo>
                  <a:lnTo>
                    <a:pt x="1506423" y="2019401"/>
                  </a:lnTo>
                  <a:lnTo>
                    <a:pt x="1504073" y="2016937"/>
                  </a:lnTo>
                  <a:lnTo>
                    <a:pt x="1503083" y="2015909"/>
                  </a:lnTo>
                  <a:lnTo>
                    <a:pt x="1499247" y="2011908"/>
                  </a:lnTo>
                  <a:lnTo>
                    <a:pt x="1477251" y="1988959"/>
                  </a:lnTo>
                  <a:lnTo>
                    <a:pt x="1455242" y="1980514"/>
                  </a:lnTo>
                  <a:lnTo>
                    <a:pt x="1455242" y="2047582"/>
                  </a:lnTo>
                  <a:lnTo>
                    <a:pt x="1429854" y="2065896"/>
                  </a:lnTo>
                  <a:lnTo>
                    <a:pt x="1400251" y="2084781"/>
                  </a:lnTo>
                  <a:lnTo>
                    <a:pt x="1363675" y="2102053"/>
                  </a:lnTo>
                  <a:lnTo>
                    <a:pt x="1317396" y="2115540"/>
                  </a:lnTo>
                  <a:lnTo>
                    <a:pt x="1258671" y="2123084"/>
                  </a:lnTo>
                  <a:lnTo>
                    <a:pt x="1184757" y="2122500"/>
                  </a:lnTo>
                  <a:lnTo>
                    <a:pt x="1106551" y="2122487"/>
                  </a:lnTo>
                  <a:lnTo>
                    <a:pt x="1045692" y="2113546"/>
                  </a:lnTo>
                  <a:lnTo>
                    <a:pt x="997534" y="2098649"/>
                  </a:lnTo>
                  <a:lnTo>
                    <a:pt x="960285" y="2080717"/>
                  </a:lnTo>
                  <a:lnTo>
                    <a:pt x="911364" y="2047633"/>
                  </a:lnTo>
                  <a:lnTo>
                    <a:pt x="919619" y="2050834"/>
                  </a:lnTo>
                  <a:lnTo>
                    <a:pt x="929779" y="2051443"/>
                  </a:lnTo>
                  <a:lnTo>
                    <a:pt x="940943" y="2050999"/>
                  </a:lnTo>
                  <a:lnTo>
                    <a:pt x="952284" y="2051075"/>
                  </a:lnTo>
                  <a:lnTo>
                    <a:pt x="977315" y="2052345"/>
                  </a:lnTo>
                  <a:lnTo>
                    <a:pt x="1002690" y="2052447"/>
                  </a:lnTo>
                  <a:lnTo>
                    <a:pt x="1028344" y="2051431"/>
                  </a:lnTo>
                  <a:lnTo>
                    <a:pt x="1033500" y="2050999"/>
                  </a:lnTo>
                  <a:lnTo>
                    <a:pt x="1054188" y="2049272"/>
                  </a:lnTo>
                  <a:lnTo>
                    <a:pt x="1080096" y="2047582"/>
                  </a:lnTo>
                  <a:lnTo>
                    <a:pt x="1085545" y="2047240"/>
                  </a:lnTo>
                  <a:lnTo>
                    <a:pt x="1117777" y="2047240"/>
                  </a:lnTo>
                  <a:lnTo>
                    <a:pt x="1150112" y="2049360"/>
                  </a:lnTo>
                  <a:lnTo>
                    <a:pt x="1183589" y="2053793"/>
                  </a:lnTo>
                  <a:lnTo>
                    <a:pt x="1215885" y="2049272"/>
                  </a:lnTo>
                  <a:lnTo>
                    <a:pt x="1244739" y="2047214"/>
                  </a:lnTo>
                  <a:lnTo>
                    <a:pt x="1248156" y="2046973"/>
                  </a:lnTo>
                  <a:lnTo>
                    <a:pt x="1280566" y="2046973"/>
                  </a:lnTo>
                  <a:lnTo>
                    <a:pt x="1312621" y="2049272"/>
                  </a:lnTo>
                  <a:lnTo>
                    <a:pt x="1338376" y="2051431"/>
                  </a:lnTo>
                  <a:lnTo>
                    <a:pt x="1364005" y="2052447"/>
                  </a:lnTo>
                  <a:lnTo>
                    <a:pt x="1389405" y="2052345"/>
                  </a:lnTo>
                  <a:lnTo>
                    <a:pt x="1414513" y="2051075"/>
                  </a:lnTo>
                  <a:lnTo>
                    <a:pt x="1426159" y="2051075"/>
                  </a:lnTo>
                  <a:lnTo>
                    <a:pt x="1436878" y="2051469"/>
                  </a:lnTo>
                  <a:lnTo>
                    <a:pt x="1443596" y="2051050"/>
                  </a:lnTo>
                  <a:lnTo>
                    <a:pt x="1446974" y="2050834"/>
                  </a:lnTo>
                  <a:lnTo>
                    <a:pt x="1455242" y="2047582"/>
                  </a:lnTo>
                  <a:lnTo>
                    <a:pt x="1455242" y="1980514"/>
                  </a:lnTo>
                  <a:lnTo>
                    <a:pt x="1445399" y="1976742"/>
                  </a:lnTo>
                  <a:lnTo>
                    <a:pt x="1445399" y="2011908"/>
                  </a:lnTo>
                  <a:lnTo>
                    <a:pt x="1437970" y="2010422"/>
                  </a:lnTo>
                  <a:lnTo>
                    <a:pt x="1429677" y="2011375"/>
                  </a:lnTo>
                  <a:lnTo>
                    <a:pt x="1420876" y="2013267"/>
                  </a:lnTo>
                  <a:lnTo>
                    <a:pt x="1411922" y="2014613"/>
                  </a:lnTo>
                  <a:lnTo>
                    <a:pt x="1388465" y="2015807"/>
                  </a:lnTo>
                  <a:lnTo>
                    <a:pt x="1364716" y="2015909"/>
                  </a:lnTo>
                  <a:lnTo>
                    <a:pt x="1340739" y="2014943"/>
                  </a:lnTo>
                  <a:lnTo>
                    <a:pt x="1316634" y="2012937"/>
                  </a:lnTo>
                  <a:lnTo>
                    <a:pt x="1283030" y="2010511"/>
                  </a:lnTo>
                  <a:lnTo>
                    <a:pt x="1249578" y="2010384"/>
                  </a:lnTo>
                  <a:lnTo>
                    <a:pt x="1216393" y="2012530"/>
                  </a:lnTo>
                  <a:lnTo>
                    <a:pt x="1183589" y="2016937"/>
                  </a:lnTo>
                  <a:lnTo>
                    <a:pt x="1175816" y="2015909"/>
                  </a:lnTo>
                  <a:lnTo>
                    <a:pt x="1150493" y="2012556"/>
                  </a:lnTo>
                  <a:lnTo>
                    <a:pt x="1117206" y="2010435"/>
                  </a:lnTo>
                  <a:lnTo>
                    <a:pt x="1083856" y="2010562"/>
                  </a:lnTo>
                  <a:lnTo>
                    <a:pt x="1050531" y="2012937"/>
                  </a:lnTo>
                  <a:lnTo>
                    <a:pt x="1026363" y="2014943"/>
                  </a:lnTo>
                  <a:lnTo>
                    <a:pt x="1002360" y="2015909"/>
                  </a:lnTo>
                  <a:lnTo>
                    <a:pt x="955255" y="2014613"/>
                  </a:lnTo>
                  <a:lnTo>
                    <a:pt x="937590" y="2011553"/>
                  </a:lnTo>
                  <a:lnTo>
                    <a:pt x="929309" y="2010664"/>
                  </a:lnTo>
                  <a:lnTo>
                    <a:pt x="921766" y="2011908"/>
                  </a:lnTo>
                  <a:lnTo>
                    <a:pt x="953287" y="2004860"/>
                  </a:lnTo>
                  <a:lnTo>
                    <a:pt x="984021" y="2003780"/>
                  </a:lnTo>
                  <a:lnTo>
                    <a:pt x="1015504" y="2001329"/>
                  </a:lnTo>
                  <a:lnTo>
                    <a:pt x="1049248" y="1990191"/>
                  </a:lnTo>
                  <a:lnTo>
                    <a:pt x="1080033" y="1978672"/>
                  </a:lnTo>
                  <a:lnTo>
                    <a:pt x="1112126" y="1974202"/>
                  </a:lnTo>
                  <a:lnTo>
                    <a:pt x="1144460" y="1976780"/>
                  </a:lnTo>
                  <a:lnTo>
                    <a:pt x="1175969" y="1986432"/>
                  </a:lnTo>
                  <a:lnTo>
                    <a:pt x="1180744" y="1988629"/>
                  </a:lnTo>
                  <a:lnTo>
                    <a:pt x="1186688" y="1988502"/>
                  </a:lnTo>
                  <a:lnTo>
                    <a:pt x="1191348" y="1986305"/>
                  </a:lnTo>
                  <a:lnTo>
                    <a:pt x="1222705" y="1976742"/>
                  </a:lnTo>
                  <a:lnTo>
                    <a:pt x="1254937" y="1974227"/>
                  </a:lnTo>
                  <a:lnTo>
                    <a:pt x="1286967" y="1978723"/>
                  </a:lnTo>
                  <a:lnTo>
                    <a:pt x="1317675" y="1990191"/>
                  </a:lnTo>
                  <a:lnTo>
                    <a:pt x="1350492" y="2000338"/>
                  </a:lnTo>
                  <a:lnTo>
                    <a:pt x="1410944" y="2002053"/>
                  </a:lnTo>
                  <a:lnTo>
                    <a:pt x="1445399" y="2011908"/>
                  </a:lnTo>
                  <a:lnTo>
                    <a:pt x="1445399" y="1976742"/>
                  </a:lnTo>
                  <a:lnTo>
                    <a:pt x="1444371" y="1976335"/>
                  </a:lnTo>
                  <a:lnTo>
                    <a:pt x="1423555" y="1974227"/>
                  </a:lnTo>
                  <a:lnTo>
                    <a:pt x="1423238" y="1974202"/>
                  </a:lnTo>
                  <a:lnTo>
                    <a:pt x="1408836" y="1972741"/>
                  </a:lnTo>
                  <a:lnTo>
                    <a:pt x="1371727" y="1969427"/>
                  </a:lnTo>
                  <a:lnTo>
                    <a:pt x="1334084" y="1957603"/>
                  </a:lnTo>
                  <a:lnTo>
                    <a:pt x="1301089" y="1948942"/>
                  </a:lnTo>
                  <a:lnTo>
                    <a:pt x="1290688" y="1946211"/>
                  </a:lnTo>
                  <a:lnTo>
                    <a:pt x="1241120" y="1944344"/>
                  </a:lnTo>
                  <a:lnTo>
                    <a:pt x="1200365" y="1946948"/>
                  </a:lnTo>
                  <a:lnTo>
                    <a:pt x="1183449" y="1948942"/>
                  </a:lnTo>
                  <a:lnTo>
                    <a:pt x="1122845" y="1940560"/>
                  </a:lnTo>
                  <a:lnTo>
                    <a:pt x="1086954" y="1938680"/>
                  </a:lnTo>
                  <a:lnTo>
                    <a:pt x="1061656" y="1944077"/>
                  </a:lnTo>
                  <a:lnTo>
                    <a:pt x="1032827" y="1957603"/>
                  </a:lnTo>
                  <a:lnTo>
                    <a:pt x="988136" y="1972106"/>
                  </a:lnTo>
                  <a:lnTo>
                    <a:pt x="946213" y="1977682"/>
                  </a:lnTo>
                  <a:lnTo>
                    <a:pt x="904519" y="1988667"/>
                  </a:lnTo>
                  <a:lnTo>
                    <a:pt x="860475" y="2019401"/>
                  </a:lnTo>
                  <a:lnTo>
                    <a:pt x="855027" y="2032279"/>
                  </a:lnTo>
                  <a:lnTo>
                    <a:pt x="856310" y="2039162"/>
                  </a:lnTo>
                  <a:lnTo>
                    <a:pt x="860234" y="2045258"/>
                  </a:lnTo>
                  <a:lnTo>
                    <a:pt x="863066" y="2048103"/>
                  </a:lnTo>
                  <a:lnTo>
                    <a:pt x="867740" y="2047633"/>
                  </a:lnTo>
                  <a:lnTo>
                    <a:pt x="870318" y="2050440"/>
                  </a:lnTo>
                  <a:lnTo>
                    <a:pt x="925664" y="2098357"/>
                  </a:lnTo>
                  <a:lnTo>
                    <a:pt x="984059" y="2130234"/>
                  </a:lnTo>
                  <a:lnTo>
                    <a:pt x="1041552" y="2149221"/>
                  </a:lnTo>
                  <a:lnTo>
                    <a:pt x="1094181" y="2158466"/>
                  </a:lnTo>
                  <a:lnTo>
                    <a:pt x="1138008" y="2161095"/>
                  </a:lnTo>
                  <a:lnTo>
                    <a:pt x="1169085" y="2160257"/>
                  </a:lnTo>
                  <a:lnTo>
                    <a:pt x="1183449" y="2159089"/>
                  </a:lnTo>
                  <a:lnTo>
                    <a:pt x="1196759" y="2160066"/>
                  </a:lnTo>
                  <a:lnTo>
                    <a:pt x="1225702" y="2161082"/>
                  </a:lnTo>
                  <a:lnTo>
                    <a:pt x="1266139" y="2160054"/>
                  </a:lnTo>
                  <a:lnTo>
                    <a:pt x="1275003" y="2159089"/>
                  </a:lnTo>
                  <a:lnTo>
                    <a:pt x="1313954" y="2154872"/>
                  </a:lnTo>
                  <a:lnTo>
                    <a:pt x="1365034" y="2143417"/>
                  </a:lnTo>
                  <a:lnTo>
                    <a:pt x="1415249" y="2123605"/>
                  </a:lnTo>
                  <a:lnTo>
                    <a:pt x="1416024" y="2123084"/>
                  </a:lnTo>
                  <a:lnTo>
                    <a:pt x="1460474" y="2093302"/>
                  </a:lnTo>
                  <a:lnTo>
                    <a:pt x="1496606" y="2050440"/>
                  </a:lnTo>
                  <a:lnTo>
                    <a:pt x="1498333" y="2047582"/>
                  </a:lnTo>
                  <a:lnTo>
                    <a:pt x="1498511" y="2047278"/>
                  </a:lnTo>
                  <a:lnTo>
                    <a:pt x="1503845" y="2048103"/>
                  </a:lnTo>
                  <a:lnTo>
                    <a:pt x="1504657" y="2047278"/>
                  </a:lnTo>
                  <a:lnTo>
                    <a:pt x="1504988" y="2046960"/>
                  </a:lnTo>
                  <a:lnTo>
                    <a:pt x="1506689" y="2045258"/>
                  </a:lnTo>
                  <a:lnTo>
                    <a:pt x="1510601" y="2039162"/>
                  </a:lnTo>
                  <a:lnTo>
                    <a:pt x="1511846" y="2032279"/>
                  </a:lnTo>
                  <a:close/>
                </a:path>
                <a:path w="2376169" h="2514600">
                  <a:moveTo>
                    <a:pt x="2376043" y="1346200"/>
                  </a:moveTo>
                  <a:lnTo>
                    <a:pt x="2369134" y="1308100"/>
                  </a:lnTo>
                  <a:lnTo>
                    <a:pt x="2358110" y="1270000"/>
                  </a:lnTo>
                  <a:lnTo>
                    <a:pt x="2342972" y="1244600"/>
                  </a:lnTo>
                  <a:lnTo>
                    <a:pt x="2323769" y="1219200"/>
                  </a:lnTo>
                  <a:lnTo>
                    <a:pt x="2322880" y="1181100"/>
                  </a:lnTo>
                  <a:lnTo>
                    <a:pt x="2321483" y="1130300"/>
                  </a:lnTo>
                  <a:lnTo>
                    <a:pt x="2319515" y="1092200"/>
                  </a:lnTo>
                  <a:lnTo>
                    <a:pt x="2316937" y="1054100"/>
                  </a:lnTo>
                  <a:lnTo>
                    <a:pt x="2313698" y="1016000"/>
                  </a:lnTo>
                  <a:lnTo>
                    <a:pt x="2309901" y="979373"/>
                  </a:lnTo>
                  <a:lnTo>
                    <a:pt x="2309901" y="1358900"/>
                  </a:lnTo>
                  <a:lnTo>
                    <a:pt x="2307221" y="1422400"/>
                  </a:lnTo>
                  <a:lnTo>
                    <a:pt x="2291194" y="1473200"/>
                  </a:lnTo>
                  <a:lnTo>
                    <a:pt x="2271369" y="1511300"/>
                  </a:lnTo>
                  <a:lnTo>
                    <a:pt x="2257310" y="1536700"/>
                  </a:lnTo>
                  <a:lnTo>
                    <a:pt x="2250567" y="1562100"/>
                  </a:lnTo>
                  <a:lnTo>
                    <a:pt x="2235543" y="1600200"/>
                  </a:lnTo>
                  <a:lnTo>
                    <a:pt x="2210803" y="1638300"/>
                  </a:lnTo>
                  <a:lnTo>
                    <a:pt x="2174887" y="1663700"/>
                  </a:lnTo>
                  <a:lnTo>
                    <a:pt x="2126373" y="1689100"/>
                  </a:lnTo>
                  <a:lnTo>
                    <a:pt x="2118817" y="1676400"/>
                  </a:lnTo>
                  <a:lnTo>
                    <a:pt x="2096922" y="1676400"/>
                  </a:lnTo>
                  <a:lnTo>
                    <a:pt x="2094255" y="1689100"/>
                  </a:lnTo>
                  <a:lnTo>
                    <a:pt x="2091537" y="1701800"/>
                  </a:lnTo>
                  <a:lnTo>
                    <a:pt x="2088730" y="1701800"/>
                  </a:lnTo>
                  <a:lnTo>
                    <a:pt x="2085835" y="1714500"/>
                  </a:lnTo>
                  <a:lnTo>
                    <a:pt x="2076030" y="1752600"/>
                  </a:lnTo>
                  <a:lnTo>
                    <a:pt x="2065299" y="1778000"/>
                  </a:lnTo>
                  <a:lnTo>
                    <a:pt x="2053678" y="1816100"/>
                  </a:lnTo>
                  <a:lnTo>
                    <a:pt x="2040369" y="1841500"/>
                  </a:lnTo>
                  <a:lnTo>
                    <a:pt x="2037105" y="1854200"/>
                  </a:lnTo>
                  <a:lnTo>
                    <a:pt x="2036470" y="1854200"/>
                  </a:lnTo>
                  <a:lnTo>
                    <a:pt x="2019084" y="1892300"/>
                  </a:lnTo>
                  <a:lnTo>
                    <a:pt x="1999640" y="1930400"/>
                  </a:lnTo>
                  <a:lnTo>
                    <a:pt x="1978101" y="1968500"/>
                  </a:lnTo>
                  <a:lnTo>
                    <a:pt x="1954403" y="2006600"/>
                  </a:lnTo>
                  <a:lnTo>
                    <a:pt x="1928495" y="2044700"/>
                  </a:lnTo>
                  <a:lnTo>
                    <a:pt x="1900326" y="2095500"/>
                  </a:lnTo>
                  <a:lnTo>
                    <a:pt x="1869833" y="2133600"/>
                  </a:lnTo>
                  <a:lnTo>
                    <a:pt x="1836966" y="2171700"/>
                  </a:lnTo>
                  <a:lnTo>
                    <a:pt x="1801672" y="2209800"/>
                  </a:lnTo>
                  <a:lnTo>
                    <a:pt x="1763890" y="2247900"/>
                  </a:lnTo>
                  <a:lnTo>
                    <a:pt x="1723580" y="2286000"/>
                  </a:lnTo>
                  <a:lnTo>
                    <a:pt x="1680679" y="2311400"/>
                  </a:lnTo>
                  <a:lnTo>
                    <a:pt x="1635137" y="2336800"/>
                  </a:lnTo>
                  <a:lnTo>
                    <a:pt x="1586776" y="2362200"/>
                  </a:lnTo>
                  <a:lnTo>
                    <a:pt x="1487830" y="2413000"/>
                  </a:lnTo>
                  <a:lnTo>
                    <a:pt x="1287703" y="2463800"/>
                  </a:lnTo>
                  <a:lnTo>
                    <a:pt x="1092403" y="2463800"/>
                  </a:lnTo>
                  <a:lnTo>
                    <a:pt x="891387" y="2413000"/>
                  </a:lnTo>
                  <a:lnTo>
                    <a:pt x="792162" y="2362200"/>
                  </a:lnTo>
                  <a:lnTo>
                    <a:pt x="743712" y="2336800"/>
                  </a:lnTo>
                  <a:lnTo>
                    <a:pt x="698487" y="2311400"/>
                  </a:lnTo>
                  <a:lnTo>
                    <a:pt x="655878" y="2286000"/>
                  </a:lnTo>
                  <a:lnTo>
                    <a:pt x="615835" y="2247900"/>
                  </a:lnTo>
                  <a:lnTo>
                    <a:pt x="578281" y="2209800"/>
                  </a:lnTo>
                  <a:lnTo>
                    <a:pt x="543191" y="2171700"/>
                  </a:lnTo>
                  <a:lnTo>
                    <a:pt x="510501" y="2133600"/>
                  </a:lnTo>
                  <a:lnTo>
                    <a:pt x="480161" y="2095500"/>
                  </a:lnTo>
                  <a:lnTo>
                    <a:pt x="452120" y="2044700"/>
                  </a:lnTo>
                  <a:lnTo>
                    <a:pt x="426313" y="2006600"/>
                  </a:lnTo>
                  <a:lnTo>
                    <a:pt x="402704" y="1968500"/>
                  </a:lnTo>
                  <a:lnTo>
                    <a:pt x="381241" y="1930400"/>
                  </a:lnTo>
                  <a:lnTo>
                    <a:pt x="361861" y="1892300"/>
                  </a:lnTo>
                  <a:lnTo>
                    <a:pt x="344525" y="1854200"/>
                  </a:lnTo>
                  <a:lnTo>
                    <a:pt x="343789" y="1854200"/>
                  </a:lnTo>
                  <a:lnTo>
                    <a:pt x="340715" y="1841500"/>
                  </a:lnTo>
                  <a:lnTo>
                    <a:pt x="339953" y="1841500"/>
                  </a:lnTo>
                  <a:lnTo>
                    <a:pt x="327279" y="1816100"/>
                  </a:lnTo>
                  <a:lnTo>
                    <a:pt x="315429" y="1778000"/>
                  </a:lnTo>
                  <a:lnTo>
                    <a:pt x="304482" y="1752600"/>
                  </a:lnTo>
                  <a:lnTo>
                    <a:pt x="294449" y="1714500"/>
                  </a:lnTo>
                  <a:lnTo>
                    <a:pt x="291617" y="1701800"/>
                  </a:lnTo>
                  <a:lnTo>
                    <a:pt x="288836" y="1701800"/>
                  </a:lnTo>
                  <a:lnTo>
                    <a:pt x="286118" y="1689100"/>
                  </a:lnTo>
                  <a:lnTo>
                    <a:pt x="283425" y="1676400"/>
                  </a:lnTo>
                  <a:lnTo>
                    <a:pt x="259257" y="1676400"/>
                  </a:lnTo>
                  <a:lnTo>
                    <a:pt x="254215" y="1689100"/>
                  </a:lnTo>
                  <a:lnTo>
                    <a:pt x="249402" y="1689100"/>
                  </a:lnTo>
                  <a:lnTo>
                    <a:pt x="200875" y="1663700"/>
                  </a:lnTo>
                  <a:lnTo>
                    <a:pt x="164960" y="1638300"/>
                  </a:lnTo>
                  <a:lnTo>
                    <a:pt x="140208" y="1600200"/>
                  </a:lnTo>
                  <a:lnTo>
                    <a:pt x="125183" y="1562100"/>
                  </a:lnTo>
                  <a:lnTo>
                    <a:pt x="118452" y="1536700"/>
                  </a:lnTo>
                  <a:lnTo>
                    <a:pt x="104394" y="1511300"/>
                  </a:lnTo>
                  <a:lnTo>
                    <a:pt x="84569" y="1473200"/>
                  </a:lnTo>
                  <a:lnTo>
                    <a:pt x="68554" y="1422400"/>
                  </a:lnTo>
                  <a:lnTo>
                    <a:pt x="65874" y="1358900"/>
                  </a:lnTo>
                  <a:lnTo>
                    <a:pt x="70497" y="1320800"/>
                  </a:lnTo>
                  <a:lnTo>
                    <a:pt x="77241" y="1295400"/>
                  </a:lnTo>
                  <a:lnTo>
                    <a:pt x="86182" y="1282700"/>
                  </a:lnTo>
                  <a:lnTo>
                    <a:pt x="97396" y="1257300"/>
                  </a:lnTo>
                  <a:lnTo>
                    <a:pt x="102235" y="1257300"/>
                  </a:lnTo>
                  <a:lnTo>
                    <a:pt x="107848" y="1270000"/>
                  </a:lnTo>
                  <a:lnTo>
                    <a:pt x="133350" y="1270000"/>
                  </a:lnTo>
                  <a:lnTo>
                    <a:pt x="143586" y="1257300"/>
                  </a:lnTo>
                  <a:lnTo>
                    <a:pt x="150482" y="1244600"/>
                  </a:lnTo>
                  <a:lnTo>
                    <a:pt x="153009" y="1231900"/>
                  </a:lnTo>
                  <a:lnTo>
                    <a:pt x="153771" y="1181100"/>
                  </a:lnTo>
                  <a:lnTo>
                    <a:pt x="156044" y="1117600"/>
                  </a:lnTo>
                  <a:lnTo>
                    <a:pt x="159816" y="1066800"/>
                  </a:lnTo>
                  <a:lnTo>
                    <a:pt x="165112" y="1003300"/>
                  </a:lnTo>
                  <a:lnTo>
                    <a:pt x="171907" y="952500"/>
                  </a:lnTo>
                  <a:lnTo>
                    <a:pt x="180200" y="901700"/>
                  </a:lnTo>
                  <a:lnTo>
                    <a:pt x="189992" y="850900"/>
                  </a:lnTo>
                  <a:lnTo>
                    <a:pt x="201282" y="800100"/>
                  </a:lnTo>
                  <a:lnTo>
                    <a:pt x="214071" y="749300"/>
                  </a:lnTo>
                  <a:lnTo>
                    <a:pt x="228358" y="711200"/>
                  </a:lnTo>
                  <a:lnTo>
                    <a:pt x="244119" y="660400"/>
                  </a:lnTo>
                  <a:lnTo>
                    <a:pt x="261378" y="622300"/>
                  </a:lnTo>
                  <a:lnTo>
                    <a:pt x="280123" y="584200"/>
                  </a:lnTo>
                  <a:lnTo>
                    <a:pt x="300355" y="533400"/>
                  </a:lnTo>
                  <a:lnTo>
                    <a:pt x="322059" y="495300"/>
                  </a:lnTo>
                  <a:lnTo>
                    <a:pt x="345249" y="457200"/>
                  </a:lnTo>
                  <a:lnTo>
                    <a:pt x="369912" y="431800"/>
                  </a:lnTo>
                  <a:lnTo>
                    <a:pt x="398462" y="393700"/>
                  </a:lnTo>
                  <a:lnTo>
                    <a:pt x="428739" y="355600"/>
                  </a:lnTo>
                  <a:lnTo>
                    <a:pt x="460743" y="317500"/>
                  </a:lnTo>
                  <a:lnTo>
                    <a:pt x="494474" y="292100"/>
                  </a:lnTo>
                  <a:lnTo>
                    <a:pt x="529907" y="266700"/>
                  </a:lnTo>
                  <a:lnTo>
                    <a:pt x="567055" y="241300"/>
                  </a:lnTo>
                  <a:lnTo>
                    <a:pt x="605891" y="215900"/>
                  </a:lnTo>
                  <a:lnTo>
                    <a:pt x="646417" y="190500"/>
                  </a:lnTo>
                  <a:lnTo>
                    <a:pt x="688619" y="165100"/>
                  </a:lnTo>
                  <a:lnTo>
                    <a:pt x="732510" y="152400"/>
                  </a:lnTo>
                  <a:lnTo>
                    <a:pt x="778065" y="127000"/>
                  </a:lnTo>
                  <a:lnTo>
                    <a:pt x="874166" y="101600"/>
                  </a:lnTo>
                  <a:lnTo>
                    <a:pt x="924699" y="88900"/>
                  </a:lnTo>
                  <a:lnTo>
                    <a:pt x="976858" y="88900"/>
                  </a:lnTo>
                  <a:lnTo>
                    <a:pt x="1030668" y="76200"/>
                  </a:lnTo>
                  <a:lnTo>
                    <a:pt x="1086104" y="76200"/>
                  </a:lnTo>
                  <a:lnTo>
                    <a:pt x="1143165" y="63500"/>
                  </a:lnTo>
                  <a:lnTo>
                    <a:pt x="1261605" y="63500"/>
                  </a:lnTo>
                  <a:lnTo>
                    <a:pt x="1319695" y="76200"/>
                  </a:lnTo>
                  <a:lnTo>
                    <a:pt x="1430667" y="76200"/>
                  </a:lnTo>
                  <a:lnTo>
                    <a:pt x="1483512" y="88900"/>
                  </a:lnTo>
                  <a:lnTo>
                    <a:pt x="1583791" y="114300"/>
                  </a:lnTo>
                  <a:lnTo>
                    <a:pt x="1631188" y="127000"/>
                  </a:lnTo>
                  <a:lnTo>
                    <a:pt x="1676717" y="139700"/>
                  </a:lnTo>
                  <a:lnTo>
                    <a:pt x="1720367" y="152400"/>
                  </a:lnTo>
                  <a:lnTo>
                    <a:pt x="1762099" y="177800"/>
                  </a:lnTo>
                  <a:lnTo>
                    <a:pt x="1810537" y="203200"/>
                  </a:lnTo>
                  <a:lnTo>
                    <a:pt x="1856511" y="228600"/>
                  </a:lnTo>
                  <a:lnTo>
                    <a:pt x="1899996" y="254000"/>
                  </a:lnTo>
                  <a:lnTo>
                    <a:pt x="1940953" y="292100"/>
                  </a:lnTo>
                  <a:lnTo>
                    <a:pt x="1979333" y="330200"/>
                  </a:lnTo>
                  <a:lnTo>
                    <a:pt x="2015121" y="368300"/>
                  </a:lnTo>
                  <a:lnTo>
                    <a:pt x="2048281" y="406400"/>
                  </a:lnTo>
                  <a:lnTo>
                    <a:pt x="2078761" y="444500"/>
                  </a:lnTo>
                  <a:lnTo>
                    <a:pt x="2092718" y="469900"/>
                  </a:lnTo>
                  <a:lnTo>
                    <a:pt x="2107044" y="495300"/>
                  </a:lnTo>
                  <a:lnTo>
                    <a:pt x="2136203" y="546100"/>
                  </a:lnTo>
                  <a:lnTo>
                    <a:pt x="2150719" y="584200"/>
                  </a:lnTo>
                  <a:lnTo>
                    <a:pt x="2164969" y="622300"/>
                  </a:lnTo>
                  <a:lnTo>
                    <a:pt x="2178812" y="660400"/>
                  </a:lnTo>
                  <a:lnTo>
                    <a:pt x="2192083" y="698500"/>
                  </a:lnTo>
                  <a:lnTo>
                    <a:pt x="2204631" y="749300"/>
                  </a:lnTo>
                  <a:lnTo>
                    <a:pt x="2216289" y="800100"/>
                  </a:lnTo>
                  <a:lnTo>
                    <a:pt x="2226894" y="850900"/>
                  </a:lnTo>
                  <a:lnTo>
                    <a:pt x="2236305" y="914400"/>
                  </a:lnTo>
                  <a:lnTo>
                    <a:pt x="2244369" y="977900"/>
                  </a:lnTo>
                  <a:lnTo>
                    <a:pt x="2250910" y="1041400"/>
                  </a:lnTo>
                  <a:lnTo>
                    <a:pt x="2255774" y="1117600"/>
                  </a:lnTo>
                  <a:lnTo>
                    <a:pt x="2258809" y="1193800"/>
                  </a:lnTo>
                  <a:lnTo>
                    <a:pt x="2259850" y="1282700"/>
                  </a:lnTo>
                  <a:lnTo>
                    <a:pt x="2262378" y="1282700"/>
                  </a:lnTo>
                  <a:lnTo>
                    <a:pt x="2269286" y="1295400"/>
                  </a:lnTo>
                  <a:lnTo>
                    <a:pt x="2279523" y="1308100"/>
                  </a:lnTo>
                  <a:lnTo>
                    <a:pt x="2300909" y="1308100"/>
                  </a:lnTo>
                  <a:lnTo>
                    <a:pt x="2303780" y="1320800"/>
                  </a:lnTo>
                  <a:lnTo>
                    <a:pt x="2306231" y="1333500"/>
                  </a:lnTo>
                  <a:lnTo>
                    <a:pt x="2308275" y="1346200"/>
                  </a:lnTo>
                  <a:lnTo>
                    <a:pt x="2309901" y="1358900"/>
                  </a:lnTo>
                  <a:lnTo>
                    <a:pt x="2309901" y="979373"/>
                  </a:lnTo>
                  <a:lnTo>
                    <a:pt x="2309749" y="977900"/>
                  </a:lnTo>
                  <a:lnTo>
                    <a:pt x="2305024" y="927100"/>
                  </a:lnTo>
                  <a:lnTo>
                    <a:pt x="2299500" y="889000"/>
                  </a:lnTo>
                  <a:lnTo>
                    <a:pt x="2293099" y="850900"/>
                  </a:lnTo>
                  <a:lnTo>
                    <a:pt x="2285784" y="812800"/>
                  </a:lnTo>
                  <a:lnTo>
                    <a:pt x="2277503" y="774700"/>
                  </a:lnTo>
                  <a:lnTo>
                    <a:pt x="2268207" y="736600"/>
                  </a:lnTo>
                  <a:lnTo>
                    <a:pt x="2257844" y="698500"/>
                  </a:lnTo>
                  <a:lnTo>
                    <a:pt x="2246363" y="660400"/>
                  </a:lnTo>
                  <a:lnTo>
                    <a:pt x="2233726" y="622300"/>
                  </a:lnTo>
                  <a:lnTo>
                    <a:pt x="2219858" y="584200"/>
                  </a:lnTo>
                  <a:lnTo>
                    <a:pt x="2204732" y="546100"/>
                  </a:lnTo>
                  <a:lnTo>
                    <a:pt x="2188286" y="508000"/>
                  </a:lnTo>
                  <a:lnTo>
                    <a:pt x="2170468" y="469900"/>
                  </a:lnTo>
                  <a:lnTo>
                    <a:pt x="2151240" y="444500"/>
                  </a:lnTo>
                  <a:lnTo>
                    <a:pt x="2130539" y="406400"/>
                  </a:lnTo>
                  <a:lnTo>
                    <a:pt x="2108314" y="381000"/>
                  </a:lnTo>
                  <a:lnTo>
                    <a:pt x="2084527" y="342900"/>
                  </a:lnTo>
                  <a:lnTo>
                    <a:pt x="2059127" y="317500"/>
                  </a:lnTo>
                  <a:lnTo>
                    <a:pt x="2032050" y="279400"/>
                  </a:lnTo>
                  <a:lnTo>
                    <a:pt x="2003247" y="254000"/>
                  </a:lnTo>
                  <a:lnTo>
                    <a:pt x="1972678" y="228600"/>
                  </a:lnTo>
                  <a:lnTo>
                    <a:pt x="1940293" y="203200"/>
                  </a:lnTo>
                  <a:lnTo>
                    <a:pt x="1906041" y="177800"/>
                  </a:lnTo>
                  <a:lnTo>
                    <a:pt x="1869859" y="152400"/>
                  </a:lnTo>
                  <a:lnTo>
                    <a:pt x="1831708" y="139700"/>
                  </a:lnTo>
                  <a:lnTo>
                    <a:pt x="1791538" y="114300"/>
                  </a:lnTo>
                  <a:lnTo>
                    <a:pt x="1749285" y="101600"/>
                  </a:lnTo>
                  <a:lnTo>
                    <a:pt x="1704924" y="76200"/>
                  </a:lnTo>
                  <a:lnTo>
                    <a:pt x="1658378" y="63500"/>
                  </a:lnTo>
                  <a:lnTo>
                    <a:pt x="1609623" y="50800"/>
                  </a:lnTo>
                  <a:lnTo>
                    <a:pt x="1558582" y="38100"/>
                  </a:lnTo>
                  <a:lnTo>
                    <a:pt x="1505229" y="25400"/>
                  </a:lnTo>
                  <a:lnTo>
                    <a:pt x="1449501" y="12700"/>
                  </a:lnTo>
                  <a:lnTo>
                    <a:pt x="1391348" y="12700"/>
                  </a:lnTo>
                  <a:lnTo>
                    <a:pt x="1330718" y="0"/>
                  </a:lnTo>
                  <a:lnTo>
                    <a:pt x="1090764" y="0"/>
                  </a:lnTo>
                  <a:lnTo>
                    <a:pt x="1037297" y="12700"/>
                  </a:lnTo>
                  <a:lnTo>
                    <a:pt x="985227" y="12700"/>
                  </a:lnTo>
                  <a:lnTo>
                    <a:pt x="885278" y="38100"/>
                  </a:lnTo>
                  <a:lnTo>
                    <a:pt x="790956" y="63500"/>
                  </a:lnTo>
                  <a:lnTo>
                    <a:pt x="702310" y="88900"/>
                  </a:lnTo>
                  <a:lnTo>
                    <a:pt x="660120" y="114300"/>
                  </a:lnTo>
                  <a:lnTo>
                    <a:pt x="619366" y="127000"/>
                  </a:lnTo>
                  <a:lnTo>
                    <a:pt x="580047" y="152400"/>
                  </a:lnTo>
                  <a:lnTo>
                    <a:pt x="542175" y="177800"/>
                  </a:lnTo>
                  <a:lnTo>
                    <a:pt x="505739" y="203200"/>
                  </a:lnTo>
                  <a:lnTo>
                    <a:pt x="470776" y="228600"/>
                  </a:lnTo>
                  <a:lnTo>
                    <a:pt x="437261" y="254000"/>
                  </a:lnTo>
                  <a:lnTo>
                    <a:pt x="405218" y="292100"/>
                  </a:lnTo>
                  <a:lnTo>
                    <a:pt x="374650" y="317500"/>
                  </a:lnTo>
                  <a:lnTo>
                    <a:pt x="345554" y="355600"/>
                  </a:lnTo>
                  <a:lnTo>
                    <a:pt x="317931" y="393700"/>
                  </a:lnTo>
                  <a:lnTo>
                    <a:pt x="293116" y="431800"/>
                  </a:lnTo>
                  <a:lnTo>
                    <a:pt x="269722" y="457200"/>
                  </a:lnTo>
                  <a:lnTo>
                    <a:pt x="247726" y="495300"/>
                  </a:lnTo>
                  <a:lnTo>
                    <a:pt x="227152" y="546100"/>
                  </a:lnTo>
                  <a:lnTo>
                    <a:pt x="207987" y="584200"/>
                  </a:lnTo>
                  <a:lnTo>
                    <a:pt x="190246" y="622300"/>
                  </a:lnTo>
                  <a:lnTo>
                    <a:pt x="173913" y="673100"/>
                  </a:lnTo>
                  <a:lnTo>
                    <a:pt x="159016" y="711200"/>
                  </a:lnTo>
                  <a:lnTo>
                    <a:pt x="145542" y="762000"/>
                  </a:lnTo>
                  <a:lnTo>
                    <a:pt x="133489" y="812800"/>
                  </a:lnTo>
                  <a:lnTo>
                    <a:pt x="122872" y="863600"/>
                  </a:lnTo>
                  <a:lnTo>
                    <a:pt x="113677" y="914400"/>
                  </a:lnTo>
                  <a:lnTo>
                    <a:pt x="105918" y="965200"/>
                  </a:lnTo>
                  <a:lnTo>
                    <a:pt x="99593" y="1016000"/>
                  </a:lnTo>
                  <a:lnTo>
                    <a:pt x="94703" y="1066800"/>
                  </a:lnTo>
                  <a:lnTo>
                    <a:pt x="91249" y="1130300"/>
                  </a:lnTo>
                  <a:lnTo>
                    <a:pt x="89242" y="1181100"/>
                  </a:lnTo>
                  <a:lnTo>
                    <a:pt x="55308" y="1206500"/>
                  </a:lnTo>
                  <a:lnTo>
                    <a:pt x="29070" y="1244600"/>
                  </a:lnTo>
                  <a:lnTo>
                    <a:pt x="10604" y="1295400"/>
                  </a:lnTo>
                  <a:lnTo>
                    <a:pt x="0" y="1346200"/>
                  </a:lnTo>
                  <a:lnTo>
                    <a:pt x="1562" y="1422400"/>
                  </a:lnTo>
                  <a:lnTo>
                    <a:pt x="16090" y="1473200"/>
                  </a:lnTo>
                  <a:lnTo>
                    <a:pt x="36156" y="1524000"/>
                  </a:lnTo>
                  <a:lnTo>
                    <a:pt x="54292" y="1549400"/>
                  </a:lnTo>
                  <a:lnTo>
                    <a:pt x="55537" y="1549400"/>
                  </a:lnTo>
                  <a:lnTo>
                    <a:pt x="56095" y="1562100"/>
                  </a:lnTo>
                  <a:lnTo>
                    <a:pt x="78003" y="1612900"/>
                  </a:lnTo>
                  <a:lnTo>
                    <a:pt x="99860" y="1651000"/>
                  </a:lnTo>
                  <a:lnTo>
                    <a:pt x="130632" y="1689100"/>
                  </a:lnTo>
                  <a:lnTo>
                    <a:pt x="171577" y="1714500"/>
                  </a:lnTo>
                  <a:lnTo>
                    <a:pt x="223888" y="1739900"/>
                  </a:lnTo>
                  <a:lnTo>
                    <a:pt x="235115" y="1739900"/>
                  </a:lnTo>
                  <a:lnTo>
                    <a:pt x="244551" y="1778000"/>
                  </a:lnTo>
                  <a:lnTo>
                    <a:pt x="254838" y="1803400"/>
                  </a:lnTo>
                  <a:lnTo>
                    <a:pt x="265912" y="1828800"/>
                  </a:lnTo>
                  <a:lnTo>
                    <a:pt x="277749" y="1854200"/>
                  </a:lnTo>
                  <a:lnTo>
                    <a:pt x="282549" y="1866900"/>
                  </a:lnTo>
                  <a:lnTo>
                    <a:pt x="305676" y="1917700"/>
                  </a:lnTo>
                  <a:lnTo>
                    <a:pt x="330149" y="1968500"/>
                  </a:lnTo>
                  <a:lnTo>
                    <a:pt x="355892" y="2019300"/>
                  </a:lnTo>
                  <a:lnTo>
                    <a:pt x="382854" y="2057400"/>
                  </a:lnTo>
                  <a:lnTo>
                    <a:pt x="410984" y="2095500"/>
                  </a:lnTo>
                  <a:lnTo>
                    <a:pt x="440194" y="2146300"/>
                  </a:lnTo>
                  <a:lnTo>
                    <a:pt x="470458" y="2184400"/>
                  </a:lnTo>
                  <a:lnTo>
                    <a:pt x="501688" y="2209800"/>
                  </a:lnTo>
                  <a:lnTo>
                    <a:pt x="533831" y="2247900"/>
                  </a:lnTo>
                  <a:lnTo>
                    <a:pt x="566826" y="2286000"/>
                  </a:lnTo>
                  <a:lnTo>
                    <a:pt x="600621" y="2311400"/>
                  </a:lnTo>
                  <a:lnTo>
                    <a:pt x="635139" y="2336800"/>
                  </a:lnTo>
                  <a:lnTo>
                    <a:pt x="670331" y="2362200"/>
                  </a:lnTo>
                  <a:lnTo>
                    <a:pt x="706132" y="2387600"/>
                  </a:lnTo>
                  <a:lnTo>
                    <a:pt x="752640" y="2413000"/>
                  </a:lnTo>
                  <a:lnTo>
                    <a:pt x="800303" y="2425700"/>
                  </a:lnTo>
                  <a:lnTo>
                    <a:pt x="848855" y="2451100"/>
                  </a:lnTo>
                  <a:lnTo>
                    <a:pt x="898004" y="2463800"/>
                  </a:lnTo>
                  <a:lnTo>
                    <a:pt x="947496" y="2489200"/>
                  </a:lnTo>
                  <a:lnTo>
                    <a:pt x="997038" y="2501900"/>
                  </a:lnTo>
                  <a:lnTo>
                    <a:pt x="1046391" y="2501900"/>
                  </a:lnTo>
                  <a:lnTo>
                    <a:pt x="1095260" y="2514600"/>
                  </a:lnTo>
                  <a:lnTo>
                    <a:pt x="1285265" y="2514600"/>
                  </a:lnTo>
                  <a:lnTo>
                    <a:pt x="1333931" y="2501900"/>
                  </a:lnTo>
                  <a:lnTo>
                    <a:pt x="1383080" y="2501900"/>
                  </a:lnTo>
                  <a:lnTo>
                    <a:pt x="1432433" y="2489200"/>
                  </a:lnTo>
                  <a:lnTo>
                    <a:pt x="1481721" y="2463800"/>
                  </a:lnTo>
                  <a:lnTo>
                    <a:pt x="1579054" y="2438400"/>
                  </a:lnTo>
                  <a:lnTo>
                    <a:pt x="1626552" y="2413000"/>
                  </a:lnTo>
                  <a:lnTo>
                    <a:pt x="1672907" y="2387600"/>
                  </a:lnTo>
                  <a:lnTo>
                    <a:pt x="1708950" y="2362200"/>
                  </a:lnTo>
                  <a:lnTo>
                    <a:pt x="1744370" y="2336800"/>
                  </a:lnTo>
                  <a:lnTo>
                    <a:pt x="1779104" y="2311400"/>
                  </a:lnTo>
                  <a:lnTo>
                    <a:pt x="1813102" y="2286000"/>
                  </a:lnTo>
                  <a:lnTo>
                    <a:pt x="1846300" y="2247900"/>
                  </a:lnTo>
                  <a:lnTo>
                    <a:pt x="1878622" y="2209800"/>
                  </a:lnTo>
                  <a:lnTo>
                    <a:pt x="1910016" y="2184400"/>
                  </a:lnTo>
                  <a:lnTo>
                    <a:pt x="1940433" y="2146300"/>
                  </a:lnTo>
                  <a:lnTo>
                    <a:pt x="1969795" y="2095500"/>
                  </a:lnTo>
                  <a:lnTo>
                    <a:pt x="1998052" y="2057400"/>
                  </a:lnTo>
                  <a:lnTo>
                    <a:pt x="2025142" y="2019300"/>
                  </a:lnTo>
                  <a:lnTo>
                    <a:pt x="2050999" y="1968500"/>
                  </a:lnTo>
                  <a:lnTo>
                    <a:pt x="2075561" y="1917700"/>
                  </a:lnTo>
                  <a:lnTo>
                    <a:pt x="2098890" y="1866900"/>
                  </a:lnTo>
                  <a:lnTo>
                    <a:pt x="2102764" y="1866900"/>
                  </a:lnTo>
                  <a:lnTo>
                    <a:pt x="2115350" y="1828800"/>
                  </a:lnTo>
                  <a:lnTo>
                    <a:pt x="2126259" y="1803400"/>
                  </a:lnTo>
                  <a:lnTo>
                    <a:pt x="2136521" y="1778000"/>
                  </a:lnTo>
                  <a:lnTo>
                    <a:pt x="2146122" y="1739900"/>
                  </a:lnTo>
                  <a:lnTo>
                    <a:pt x="2156955" y="1739900"/>
                  </a:lnTo>
                  <a:lnTo>
                    <a:pt x="2214295" y="1714500"/>
                  </a:lnTo>
                  <a:lnTo>
                    <a:pt x="2242985" y="1689100"/>
                  </a:lnTo>
                  <a:lnTo>
                    <a:pt x="2257336" y="1676400"/>
                  </a:lnTo>
                  <a:lnTo>
                    <a:pt x="2287867" y="1638300"/>
                  </a:lnTo>
                  <a:lnTo>
                    <a:pt x="2307704" y="1600200"/>
                  </a:lnTo>
                  <a:lnTo>
                    <a:pt x="2318639" y="1562100"/>
                  </a:lnTo>
                  <a:lnTo>
                    <a:pt x="2317292" y="1562100"/>
                  </a:lnTo>
                  <a:lnTo>
                    <a:pt x="2321852" y="1549400"/>
                  </a:lnTo>
                  <a:lnTo>
                    <a:pt x="2339987" y="1524000"/>
                  </a:lnTo>
                  <a:lnTo>
                    <a:pt x="2360015" y="1473200"/>
                  </a:lnTo>
                  <a:lnTo>
                    <a:pt x="2374519" y="1422400"/>
                  </a:lnTo>
                  <a:lnTo>
                    <a:pt x="2376043" y="1346200"/>
                  </a:lnTo>
                  <a:close/>
                </a:path>
              </a:pathLst>
            </a:custGeom>
            <a:solidFill>
              <a:srgbClr val="FFFFFF"/>
            </a:solidFill>
          </p:spPr>
          <p:txBody>
            <a:bodyPr wrap="square" lIns="0" tIns="0" rIns="0" bIns="0" rtlCol="0"/>
            <a:lstStyle/>
            <a:p>
              <a:endParaRPr/>
            </a:p>
          </p:txBody>
        </p:sp>
      </p:grpSp>
      <p:sp>
        <p:nvSpPr>
          <p:cNvPr id="72" name="object 72"/>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dirty="0"/>
              <a:t>FASD</a:t>
            </a:r>
            <a:r>
              <a:rPr spc="-204" dirty="0"/>
              <a:t> </a:t>
            </a:r>
            <a:r>
              <a:rPr spc="-10" dirty="0"/>
              <a:t>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0169" y="1033498"/>
            <a:ext cx="16908145" cy="741680"/>
          </a:xfrm>
          <a:custGeom>
            <a:avLst/>
            <a:gdLst/>
            <a:ahLst/>
            <a:cxnLst/>
            <a:rect l="l" t="t" r="r" b="b"/>
            <a:pathLst>
              <a:path w="16908145" h="741680">
                <a:moveTo>
                  <a:pt x="303655" y="9423"/>
                </a:moveTo>
                <a:lnTo>
                  <a:pt x="247112" y="9423"/>
                </a:lnTo>
                <a:lnTo>
                  <a:pt x="0" y="731914"/>
                </a:lnTo>
                <a:lnTo>
                  <a:pt x="64919" y="731914"/>
                </a:lnTo>
                <a:lnTo>
                  <a:pt x="123556" y="556004"/>
                </a:lnTo>
                <a:lnTo>
                  <a:pt x="490601" y="556004"/>
                </a:lnTo>
                <a:lnTo>
                  <a:pt x="471262" y="499461"/>
                </a:lnTo>
                <a:lnTo>
                  <a:pt x="142404" y="499461"/>
                </a:lnTo>
                <a:lnTo>
                  <a:pt x="275384" y="106803"/>
                </a:lnTo>
                <a:lnTo>
                  <a:pt x="336962" y="106803"/>
                </a:lnTo>
                <a:lnTo>
                  <a:pt x="303655" y="9423"/>
                </a:lnTo>
                <a:close/>
              </a:path>
              <a:path w="16908145" h="741680">
                <a:moveTo>
                  <a:pt x="490601" y="556004"/>
                </a:moveTo>
                <a:lnTo>
                  <a:pt x="427212" y="556004"/>
                </a:lnTo>
                <a:lnTo>
                  <a:pt x="486896" y="731914"/>
                </a:lnTo>
                <a:lnTo>
                  <a:pt x="550768" y="731914"/>
                </a:lnTo>
                <a:lnTo>
                  <a:pt x="490601" y="556004"/>
                </a:lnTo>
                <a:close/>
              </a:path>
              <a:path w="16908145" h="741680">
                <a:moveTo>
                  <a:pt x="336962" y="106803"/>
                </a:moveTo>
                <a:lnTo>
                  <a:pt x="275384" y="106803"/>
                </a:lnTo>
                <a:lnTo>
                  <a:pt x="408364" y="499461"/>
                </a:lnTo>
                <a:lnTo>
                  <a:pt x="471262" y="499461"/>
                </a:lnTo>
                <a:lnTo>
                  <a:pt x="336962" y="106803"/>
                </a:lnTo>
                <a:close/>
              </a:path>
              <a:path w="16908145" h="741680">
                <a:moveTo>
                  <a:pt x="705727" y="9423"/>
                </a:moveTo>
                <a:lnTo>
                  <a:pt x="648137" y="9423"/>
                </a:lnTo>
                <a:lnTo>
                  <a:pt x="648137" y="731914"/>
                </a:lnTo>
                <a:lnTo>
                  <a:pt x="708868" y="731914"/>
                </a:lnTo>
                <a:lnTo>
                  <a:pt x="708868" y="130886"/>
                </a:lnTo>
                <a:lnTo>
                  <a:pt x="778101" y="130886"/>
                </a:lnTo>
                <a:lnTo>
                  <a:pt x="705727" y="9423"/>
                </a:lnTo>
                <a:close/>
              </a:path>
              <a:path w="16908145" h="741680">
                <a:moveTo>
                  <a:pt x="778101" y="130886"/>
                </a:moveTo>
                <a:lnTo>
                  <a:pt x="708868" y="130886"/>
                </a:lnTo>
                <a:lnTo>
                  <a:pt x="1069066" y="731914"/>
                </a:lnTo>
                <a:lnTo>
                  <a:pt x="1127703" y="731914"/>
                </a:lnTo>
                <a:lnTo>
                  <a:pt x="1127703" y="615688"/>
                </a:lnTo>
                <a:lnTo>
                  <a:pt x="1066972" y="615688"/>
                </a:lnTo>
                <a:lnTo>
                  <a:pt x="778101" y="130886"/>
                </a:lnTo>
                <a:close/>
              </a:path>
              <a:path w="16908145" h="741680">
                <a:moveTo>
                  <a:pt x="1127703" y="9423"/>
                </a:moveTo>
                <a:lnTo>
                  <a:pt x="1066972" y="9423"/>
                </a:lnTo>
                <a:lnTo>
                  <a:pt x="1066972" y="615688"/>
                </a:lnTo>
                <a:lnTo>
                  <a:pt x="1127703" y="615688"/>
                </a:lnTo>
                <a:lnTo>
                  <a:pt x="1127703" y="9423"/>
                </a:lnTo>
                <a:close/>
              </a:path>
              <a:path w="16908145" h="741680">
                <a:moveTo>
                  <a:pt x="1828195" y="162298"/>
                </a:moveTo>
                <a:lnTo>
                  <a:pt x="1681603" y="162298"/>
                </a:lnTo>
                <a:lnTo>
                  <a:pt x="1681603" y="731914"/>
                </a:lnTo>
                <a:lnTo>
                  <a:pt x="1828195" y="731914"/>
                </a:lnTo>
                <a:lnTo>
                  <a:pt x="1828195" y="162298"/>
                </a:lnTo>
                <a:close/>
              </a:path>
              <a:path w="16908145" h="741680">
                <a:moveTo>
                  <a:pt x="1828195" y="9423"/>
                </a:moveTo>
                <a:lnTo>
                  <a:pt x="1696262" y="9423"/>
                </a:lnTo>
                <a:lnTo>
                  <a:pt x="1577941" y="89002"/>
                </a:lnTo>
                <a:lnTo>
                  <a:pt x="1577941" y="230359"/>
                </a:lnTo>
                <a:lnTo>
                  <a:pt x="1681603" y="162298"/>
                </a:lnTo>
                <a:lnTo>
                  <a:pt x="1828195" y="162298"/>
                </a:lnTo>
                <a:lnTo>
                  <a:pt x="1828195" y="9423"/>
                </a:lnTo>
                <a:close/>
              </a:path>
              <a:path w="16908145" h="741680">
                <a:moveTo>
                  <a:pt x="2274244" y="0"/>
                </a:moveTo>
                <a:lnTo>
                  <a:pt x="2228948" y="3263"/>
                </a:lnTo>
                <a:lnTo>
                  <a:pt x="2185749" y="12957"/>
                </a:lnTo>
                <a:lnTo>
                  <a:pt x="2145864" y="28934"/>
                </a:lnTo>
                <a:lnTo>
                  <a:pt x="2110506" y="51045"/>
                </a:lnTo>
                <a:lnTo>
                  <a:pt x="2080891" y="79145"/>
                </a:lnTo>
                <a:lnTo>
                  <a:pt x="2058233" y="113085"/>
                </a:lnTo>
                <a:lnTo>
                  <a:pt x="2043748" y="152719"/>
                </a:lnTo>
                <a:lnTo>
                  <a:pt x="2038649" y="197899"/>
                </a:lnTo>
                <a:lnTo>
                  <a:pt x="2045766" y="247358"/>
                </a:lnTo>
                <a:lnTo>
                  <a:pt x="2065743" y="292006"/>
                </a:lnTo>
                <a:lnTo>
                  <a:pt x="2096517" y="329391"/>
                </a:lnTo>
                <a:lnTo>
                  <a:pt x="2136029" y="357057"/>
                </a:lnTo>
                <a:lnTo>
                  <a:pt x="2095323" y="383774"/>
                </a:lnTo>
                <a:lnTo>
                  <a:pt x="2060900" y="423154"/>
                </a:lnTo>
                <a:lnTo>
                  <a:pt x="2037079" y="472940"/>
                </a:lnTo>
                <a:lnTo>
                  <a:pt x="2028179" y="530873"/>
                </a:lnTo>
                <a:lnTo>
                  <a:pt x="2033255" y="578698"/>
                </a:lnTo>
                <a:lnTo>
                  <a:pt x="2047779" y="620743"/>
                </a:lnTo>
                <a:lnTo>
                  <a:pt x="2070696" y="656825"/>
                </a:lnTo>
                <a:lnTo>
                  <a:pt x="2100951" y="686759"/>
                </a:lnTo>
                <a:lnTo>
                  <a:pt x="2137489" y="710361"/>
                </a:lnTo>
                <a:lnTo>
                  <a:pt x="2179254" y="727448"/>
                </a:lnTo>
                <a:lnTo>
                  <a:pt x="2225191" y="737835"/>
                </a:lnTo>
                <a:lnTo>
                  <a:pt x="2274244" y="741338"/>
                </a:lnTo>
                <a:lnTo>
                  <a:pt x="2323298" y="737835"/>
                </a:lnTo>
                <a:lnTo>
                  <a:pt x="2369235" y="727448"/>
                </a:lnTo>
                <a:lnTo>
                  <a:pt x="2411000" y="710361"/>
                </a:lnTo>
                <a:lnTo>
                  <a:pt x="2447538" y="686759"/>
                </a:lnTo>
                <a:lnTo>
                  <a:pt x="2477793" y="656825"/>
                </a:lnTo>
                <a:lnTo>
                  <a:pt x="2500710" y="620743"/>
                </a:lnTo>
                <a:lnTo>
                  <a:pt x="2501371" y="618829"/>
                </a:lnTo>
                <a:lnTo>
                  <a:pt x="2274244" y="618829"/>
                </a:lnTo>
                <a:lnTo>
                  <a:pt x="2234406" y="610763"/>
                </a:lnTo>
                <a:lnTo>
                  <a:pt x="2202911" y="588856"/>
                </a:lnTo>
                <a:lnTo>
                  <a:pt x="2182215" y="556543"/>
                </a:lnTo>
                <a:lnTo>
                  <a:pt x="2174771" y="517261"/>
                </a:lnTo>
                <a:lnTo>
                  <a:pt x="2183393" y="475050"/>
                </a:lnTo>
                <a:lnTo>
                  <a:pt x="2206053" y="443441"/>
                </a:lnTo>
                <a:lnTo>
                  <a:pt x="2237940" y="423612"/>
                </a:lnTo>
                <a:lnTo>
                  <a:pt x="2274244" y="416741"/>
                </a:lnTo>
                <a:lnTo>
                  <a:pt x="2482784" y="416741"/>
                </a:lnTo>
                <a:lnTo>
                  <a:pt x="2454049" y="383774"/>
                </a:lnTo>
                <a:lnTo>
                  <a:pt x="2412460" y="357057"/>
                </a:lnTo>
                <a:lnTo>
                  <a:pt x="2451971" y="329391"/>
                </a:lnTo>
                <a:lnTo>
                  <a:pt x="2473157" y="303655"/>
                </a:lnTo>
                <a:lnTo>
                  <a:pt x="2274244" y="303655"/>
                </a:lnTo>
                <a:lnTo>
                  <a:pt x="2238971" y="296489"/>
                </a:lnTo>
                <a:lnTo>
                  <a:pt x="2210372" y="276954"/>
                </a:lnTo>
                <a:lnTo>
                  <a:pt x="2191197" y="247996"/>
                </a:lnTo>
                <a:lnTo>
                  <a:pt x="2184195" y="212558"/>
                </a:lnTo>
                <a:lnTo>
                  <a:pt x="2191197" y="177890"/>
                </a:lnTo>
                <a:lnTo>
                  <a:pt x="2210372" y="149602"/>
                </a:lnTo>
                <a:lnTo>
                  <a:pt x="2238971" y="130542"/>
                </a:lnTo>
                <a:lnTo>
                  <a:pt x="2274244" y="123556"/>
                </a:lnTo>
                <a:lnTo>
                  <a:pt x="2494202" y="123556"/>
                </a:lnTo>
                <a:lnTo>
                  <a:pt x="2490403" y="113085"/>
                </a:lnTo>
                <a:lnTo>
                  <a:pt x="2467874" y="79145"/>
                </a:lnTo>
                <a:lnTo>
                  <a:pt x="2438376" y="51045"/>
                </a:lnTo>
                <a:lnTo>
                  <a:pt x="2403085" y="28934"/>
                </a:lnTo>
                <a:lnTo>
                  <a:pt x="2363181" y="12957"/>
                </a:lnTo>
                <a:lnTo>
                  <a:pt x="2319842" y="3263"/>
                </a:lnTo>
                <a:lnTo>
                  <a:pt x="2274244" y="0"/>
                </a:lnTo>
                <a:close/>
              </a:path>
              <a:path w="16908145" h="741680">
                <a:moveTo>
                  <a:pt x="2482784" y="416741"/>
                </a:moveTo>
                <a:lnTo>
                  <a:pt x="2274244" y="416741"/>
                </a:lnTo>
                <a:lnTo>
                  <a:pt x="2310271" y="423612"/>
                </a:lnTo>
                <a:lnTo>
                  <a:pt x="2342567" y="443441"/>
                </a:lnTo>
                <a:lnTo>
                  <a:pt x="2365832" y="475050"/>
                </a:lnTo>
                <a:lnTo>
                  <a:pt x="2374765" y="517261"/>
                </a:lnTo>
                <a:lnTo>
                  <a:pt x="2366863" y="556543"/>
                </a:lnTo>
                <a:lnTo>
                  <a:pt x="2345316" y="588856"/>
                </a:lnTo>
                <a:lnTo>
                  <a:pt x="2313363" y="610763"/>
                </a:lnTo>
                <a:lnTo>
                  <a:pt x="2274244" y="618829"/>
                </a:lnTo>
                <a:lnTo>
                  <a:pt x="2501371" y="618829"/>
                </a:lnTo>
                <a:lnTo>
                  <a:pt x="2515234" y="578698"/>
                </a:lnTo>
                <a:lnTo>
                  <a:pt x="2520310" y="530873"/>
                </a:lnTo>
                <a:lnTo>
                  <a:pt x="2511704" y="472940"/>
                </a:lnTo>
                <a:lnTo>
                  <a:pt x="2488374" y="423154"/>
                </a:lnTo>
                <a:lnTo>
                  <a:pt x="2482784" y="416741"/>
                </a:lnTo>
                <a:close/>
              </a:path>
              <a:path w="16908145" h="741680">
                <a:moveTo>
                  <a:pt x="2494202" y="123556"/>
                </a:moveTo>
                <a:lnTo>
                  <a:pt x="2274244" y="123556"/>
                </a:lnTo>
                <a:lnTo>
                  <a:pt x="2309076" y="130542"/>
                </a:lnTo>
                <a:lnTo>
                  <a:pt x="2337724" y="149602"/>
                </a:lnTo>
                <a:lnTo>
                  <a:pt x="2357144" y="177890"/>
                </a:lnTo>
                <a:lnTo>
                  <a:pt x="2364294" y="212558"/>
                </a:lnTo>
                <a:lnTo>
                  <a:pt x="2357144" y="247996"/>
                </a:lnTo>
                <a:lnTo>
                  <a:pt x="2337724" y="276954"/>
                </a:lnTo>
                <a:lnTo>
                  <a:pt x="2309076" y="296489"/>
                </a:lnTo>
                <a:lnTo>
                  <a:pt x="2274244" y="303655"/>
                </a:lnTo>
                <a:lnTo>
                  <a:pt x="2473157" y="303655"/>
                </a:lnTo>
                <a:lnTo>
                  <a:pt x="2482746" y="292006"/>
                </a:lnTo>
                <a:lnTo>
                  <a:pt x="2502722" y="247358"/>
                </a:lnTo>
                <a:lnTo>
                  <a:pt x="2509839" y="197899"/>
                </a:lnTo>
                <a:lnTo>
                  <a:pt x="2504784" y="152719"/>
                </a:lnTo>
                <a:lnTo>
                  <a:pt x="2494202" y="123556"/>
                </a:lnTo>
                <a:close/>
              </a:path>
              <a:path w="16908145" h="741680">
                <a:moveTo>
                  <a:pt x="2957983" y="9423"/>
                </a:moveTo>
                <a:lnTo>
                  <a:pt x="2788354" y="9423"/>
                </a:lnTo>
                <a:lnTo>
                  <a:pt x="3013478" y="436635"/>
                </a:lnTo>
                <a:lnTo>
                  <a:pt x="3013478" y="731914"/>
                </a:lnTo>
                <a:lnTo>
                  <a:pt x="3160071" y="731914"/>
                </a:lnTo>
                <a:lnTo>
                  <a:pt x="3160071" y="436635"/>
                </a:lnTo>
                <a:lnTo>
                  <a:pt x="3243389" y="278525"/>
                </a:lnTo>
                <a:lnTo>
                  <a:pt x="3086775" y="278525"/>
                </a:lnTo>
                <a:lnTo>
                  <a:pt x="2957983" y="9423"/>
                </a:lnTo>
                <a:close/>
              </a:path>
              <a:path w="16908145" h="741680">
                <a:moveTo>
                  <a:pt x="3385195" y="9423"/>
                </a:moveTo>
                <a:lnTo>
                  <a:pt x="3216614" y="9423"/>
                </a:lnTo>
                <a:lnTo>
                  <a:pt x="3086775" y="278525"/>
                </a:lnTo>
                <a:lnTo>
                  <a:pt x="3243389" y="278525"/>
                </a:lnTo>
                <a:lnTo>
                  <a:pt x="3385195" y="9423"/>
                </a:lnTo>
                <a:close/>
              </a:path>
              <a:path w="16908145" h="741680">
                <a:moveTo>
                  <a:pt x="3903483" y="9423"/>
                </a:moveTo>
                <a:lnTo>
                  <a:pt x="3453235" y="9423"/>
                </a:lnTo>
                <a:lnTo>
                  <a:pt x="3453235" y="731914"/>
                </a:lnTo>
                <a:lnTo>
                  <a:pt x="3903483" y="731914"/>
                </a:lnTo>
                <a:lnTo>
                  <a:pt x="3903483" y="608358"/>
                </a:lnTo>
                <a:lnTo>
                  <a:pt x="3599827" y="608358"/>
                </a:lnTo>
                <a:lnTo>
                  <a:pt x="3599827" y="419882"/>
                </a:lnTo>
                <a:lnTo>
                  <a:pt x="3872070" y="419882"/>
                </a:lnTo>
                <a:lnTo>
                  <a:pt x="3872070" y="296326"/>
                </a:lnTo>
                <a:lnTo>
                  <a:pt x="3599827" y="296326"/>
                </a:lnTo>
                <a:lnTo>
                  <a:pt x="3599827" y="134027"/>
                </a:lnTo>
                <a:lnTo>
                  <a:pt x="3903483" y="134027"/>
                </a:lnTo>
                <a:lnTo>
                  <a:pt x="3903483" y="9423"/>
                </a:lnTo>
                <a:close/>
              </a:path>
              <a:path w="16908145" h="741680">
                <a:moveTo>
                  <a:pt x="4310790" y="9423"/>
                </a:moveTo>
                <a:lnTo>
                  <a:pt x="4170480" y="9423"/>
                </a:lnTo>
                <a:lnTo>
                  <a:pt x="3919179" y="731914"/>
                </a:lnTo>
                <a:lnTo>
                  <a:pt x="4076242" y="731914"/>
                </a:lnTo>
                <a:lnTo>
                  <a:pt x="4120220" y="594746"/>
                </a:lnTo>
                <a:lnTo>
                  <a:pt x="4514380" y="594746"/>
                </a:lnTo>
                <a:lnTo>
                  <a:pt x="4471404" y="471189"/>
                </a:lnTo>
                <a:lnTo>
                  <a:pt x="4158962" y="471189"/>
                </a:lnTo>
                <a:lnTo>
                  <a:pt x="4240635" y="216747"/>
                </a:lnTo>
                <a:lnTo>
                  <a:pt x="4382902" y="216747"/>
                </a:lnTo>
                <a:lnTo>
                  <a:pt x="4310790" y="9423"/>
                </a:lnTo>
                <a:close/>
              </a:path>
              <a:path w="16908145" h="741680">
                <a:moveTo>
                  <a:pt x="4514380" y="594746"/>
                </a:moveTo>
                <a:lnTo>
                  <a:pt x="4362097" y="594746"/>
                </a:lnTo>
                <a:lnTo>
                  <a:pt x="4406075" y="731914"/>
                </a:lnTo>
                <a:lnTo>
                  <a:pt x="4562091" y="731914"/>
                </a:lnTo>
                <a:lnTo>
                  <a:pt x="4514380" y="594746"/>
                </a:lnTo>
                <a:close/>
              </a:path>
              <a:path w="16908145" h="741680">
                <a:moveTo>
                  <a:pt x="4382902" y="216747"/>
                </a:moveTo>
                <a:lnTo>
                  <a:pt x="4240635" y="216747"/>
                </a:lnTo>
                <a:lnTo>
                  <a:pt x="4322308" y="471189"/>
                </a:lnTo>
                <a:lnTo>
                  <a:pt x="4471404" y="471189"/>
                </a:lnTo>
                <a:lnTo>
                  <a:pt x="4382902" y="216747"/>
                </a:lnTo>
                <a:close/>
              </a:path>
              <a:path w="16908145" h="741680">
                <a:moveTo>
                  <a:pt x="4878301" y="9423"/>
                </a:moveTo>
                <a:lnTo>
                  <a:pt x="4619670" y="9423"/>
                </a:lnTo>
                <a:lnTo>
                  <a:pt x="4619670" y="731914"/>
                </a:lnTo>
                <a:lnTo>
                  <a:pt x="4766263" y="731914"/>
                </a:lnTo>
                <a:lnTo>
                  <a:pt x="4766263" y="448153"/>
                </a:lnTo>
                <a:lnTo>
                  <a:pt x="5036607" y="448153"/>
                </a:lnTo>
                <a:lnTo>
                  <a:pt x="5024894" y="424070"/>
                </a:lnTo>
                <a:lnTo>
                  <a:pt x="5067900" y="400808"/>
                </a:lnTo>
                <a:lnTo>
                  <a:pt x="5102311" y="369907"/>
                </a:lnTo>
                <a:lnTo>
                  <a:pt x="5127575" y="331265"/>
                </a:lnTo>
                <a:lnTo>
                  <a:pt x="5129808" y="324597"/>
                </a:lnTo>
                <a:lnTo>
                  <a:pt x="4766263" y="324597"/>
                </a:lnTo>
                <a:lnTo>
                  <a:pt x="4766263" y="134027"/>
                </a:lnTo>
                <a:lnTo>
                  <a:pt x="5128766" y="134027"/>
                </a:lnTo>
                <a:lnTo>
                  <a:pt x="5115409" y="107927"/>
                </a:lnTo>
                <a:lnTo>
                  <a:pt x="5090606" y="77901"/>
                </a:lnTo>
                <a:lnTo>
                  <a:pt x="5059469" y="53295"/>
                </a:lnTo>
                <a:lnTo>
                  <a:pt x="5022334" y="34127"/>
                </a:lnTo>
                <a:lnTo>
                  <a:pt x="4979537" y="20414"/>
                </a:lnTo>
                <a:lnTo>
                  <a:pt x="4931414" y="12174"/>
                </a:lnTo>
                <a:lnTo>
                  <a:pt x="4878301" y="9423"/>
                </a:lnTo>
                <a:close/>
              </a:path>
              <a:path w="16908145" h="741680">
                <a:moveTo>
                  <a:pt x="5036607" y="448153"/>
                </a:moveTo>
                <a:lnTo>
                  <a:pt x="4883537" y="448153"/>
                </a:lnTo>
                <a:lnTo>
                  <a:pt x="5013376" y="731914"/>
                </a:lnTo>
                <a:lnTo>
                  <a:pt x="5174627" y="731914"/>
                </a:lnTo>
                <a:lnTo>
                  <a:pt x="5036607" y="448153"/>
                </a:lnTo>
                <a:close/>
              </a:path>
              <a:path w="16908145" h="741680">
                <a:moveTo>
                  <a:pt x="5128766" y="134027"/>
                </a:moveTo>
                <a:lnTo>
                  <a:pt x="4864689" y="134027"/>
                </a:lnTo>
                <a:lnTo>
                  <a:pt x="4922786" y="138477"/>
                </a:lnTo>
                <a:lnTo>
                  <a:pt x="4965864" y="153922"/>
                </a:lnTo>
                <a:lnTo>
                  <a:pt x="4992647" y="183502"/>
                </a:lnTo>
                <a:lnTo>
                  <a:pt x="5001858" y="230359"/>
                </a:lnTo>
                <a:lnTo>
                  <a:pt x="4992647" y="276889"/>
                </a:lnTo>
                <a:lnTo>
                  <a:pt x="4965864" y="305749"/>
                </a:lnTo>
                <a:lnTo>
                  <a:pt x="4922786" y="320474"/>
                </a:lnTo>
                <a:lnTo>
                  <a:pt x="4864689" y="324597"/>
                </a:lnTo>
                <a:lnTo>
                  <a:pt x="5129808" y="324597"/>
                </a:lnTo>
                <a:lnTo>
                  <a:pt x="5143139" y="284782"/>
                </a:lnTo>
                <a:lnTo>
                  <a:pt x="5148450" y="230359"/>
                </a:lnTo>
                <a:lnTo>
                  <a:pt x="5144667" y="184174"/>
                </a:lnTo>
                <a:lnTo>
                  <a:pt x="5133541" y="143357"/>
                </a:lnTo>
                <a:lnTo>
                  <a:pt x="5128766" y="134027"/>
                </a:lnTo>
                <a:close/>
              </a:path>
              <a:path w="16908145" h="741680">
                <a:moveTo>
                  <a:pt x="5750505" y="0"/>
                </a:moveTo>
                <a:lnTo>
                  <a:pt x="5707486" y="2411"/>
                </a:lnTo>
                <a:lnTo>
                  <a:pt x="5667152" y="9736"/>
                </a:lnTo>
                <a:lnTo>
                  <a:pt x="5629801" y="22111"/>
                </a:lnTo>
                <a:lnTo>
                  <a:pt x="5595731" y="39674"/>
                </a:lnTo>
                <a:lnTo>
                  <a:pt x="5565239" y="62561"/>
                </a:lnTo>
                <a:lnTo>
                  <a:pt x="5538622" y="90910"/>
                </a:lnTo>
                <a:lnTo>
                  <a:pt x="5516177" y="124856"/>
                </a:lnTo>
                <a:lnTo>
                  <a:pt x="5498203" y="164538"/>
                </a:lnTo>
                <a:lnTo>
                  <a:pt x="5484996" y="210091"/>
                </a:lnTo>
                <a:lnTo>
                  <a:pt x="5476854" y="261654"/>
                </a:lnTo>
                <a:lnTo>
                  <a:pt x="5474074" y="319362"/>
                </a:lnTo>
                <a:lnTo>
                  <a:pt x="5474074" y="421976"/>
                </a:lnTo>
                <a:lnTo>
                  <a:pt x="5476854" y="479212"/>
                </a:lnTo>
                <a:lnTo>
                  <a:pt x="5484996" y="530482"/>
                </a:lnTo>
                <a:lnTo>
                  <a:pt x="5498203" y="575893"/>
                </a:lnTo>
                <a:lnTo>
                  <a:pt x="5516177" y="615556"/>
                </a:lnTo>
                <a:lnTo>
                  <a:pt x="5538622" y="649578"/>
                </a:lnTo>
                <a:lnTo>
                  <a:pt x="5565239" y="678068"/>
                </a:lnTo>
                <a:lnTo>
                  <a:pt x="5595731" y="701135"/>
                </a:lnTo>
                <a:lnTo>
                  <a:pt x="5629801" y="718887"/>
                </a:lnTo>
                <a:lnTo>
                  <a:pt x="5667152" y="731432"/>
                </a:lnTo>
                <a:lnTo>
                  <a:pt x="5707486" y="738880"/>
                </a:lnTo>
                <a:lnTo>
                  <a:pt x="5750505" y="741338"/>
                </a:lnTo>
                <a:lnTo>
                  <a:pt x="5793785" y="738880"/>
                </a:lnTo>
                <a:lnTo>
                  <a:pt x="5834332" y="731432"/>
                </a:lnTo>
                <a:lnTo>
                  <a:pt x="5871853" y="718887"/>
                </a:lnTo>
                <a:lnTo>
                  <a:pt x="5906056" y="701135"/>
                </a:lnTo>
                <a:lnTo>
                  <a:pt x="5936648" y="678068"/>
                </a:lnTo>
                <a:lnTo>
                  <a:pt x="5963337" y="649578"/>
                </a:lnTo>
                <a:lnTo>
                  <a:pt x="5984358" y="617782"/>
                </a:lnTo>
                <a:lnTo>
                  <a:pt x="5750505" y="617782"/>
                </a:lnTo>
                <a:lnTo>
                  <a:pt x="5711438" y="612876"/>
                </a:lnTo>
                <a:lnTo>
                  <a:pt x="5653780" y="571710"/>
                </a:lnTo>
                <a:lnTo>
                  <a:pt x="5635480" y="534170"/>
                </a:lnTo>
                <a:lnTo>
                  <a:pt x="5624394" y="484472"/>
                </a:lnTo>
                <a:lnTo>
                  <a:pt x="5620666" y="421976"/>
                </a:lnTo>
                <a:lnTo>
                  <a:pt x="5620666" y="319362"/>
                </a:lnTo>
                <a:lnTo>
                  <a:pt x="5624394" y="256866"/>
                </a:lnTo>
                <a:lnTo>
                  <a:pt x="5635480" y="207168"/>
                </a:lnTo>
                <a:lnTo>
                  <a:pt x="5653780" y="169628"/>
                </a:lnTo>
                <a:lnTo>
                  <a:pt x="5711438" y="128462"/>
                </a:lnTo>
                <a:lnTo>
                  <a:pt x="5750505" y="123556"/>
                </a:lnTo>
                <a:lnTo>
                  <a:pt x="5984968" y="123556"/>
                </a:lnTo>
                <a:lnTo>
                  <a:pt x="5963337" y="90910"/>
                </a:lnTo>
                <a:lnTo>
                  <a:pt x="5936648" y="62561"/>
                </a:lnTo>
                <a:lnTo>
                  <a:pt x="5906056" y="39674"/>
                </a:lnTo>
                <a:lnTo>
                  <a:pt x="5871853" y="22111"/>
                </a:lnTo>
                <a:lnTo>
                  <a:pt x="5834332" y="9736"/>
                </a:lnTo>
                <a:lnTo>
                  <a:pt x="5793785" y="2411"/>
                </a:lnTo>
                <a:lnTo>
                  <a:pt x="5750505" y="0"/>
                </a:lnTo>
                <a:close/>
              </a:path>
              <a:path w="16908145" h="741680">
                <a:moveTo>
                  <a:pt x="5984968" y="123556"/>
                </a:moveTo>
                <a:lnTo>
                  <a:pt x="5750505" y="123556"/>
                </a:lnTo>
                <a:lnTo>
                  <a:pt x="5789650" y="128462"/>
                </a:lnTo>
                <a:lnTo>
                  <a:pt x="5822134" y="143606"/>
                </a:lnTo>
                <a:lnTo>
                  <a:pt x="5847753" y="169628"/>
                </a:lnTo>
                <a:lnTo>
                  <a:pt x="5866305" y="207168"/>
                </a:lnTo>
                <a:lnTo>
                  <a:pt x="5877586" y="256866"/>
                </a:lnTo>
                <a:lnTo>
                  <a:pt x="5881391" y="319362"/>
                </a:lnTo>
                <a:lnTo>
                  <a:pt x="5881391" y="421976"/>
                </a:lnTo>
                <a:lnTo>
                  <a:pt x="5877586" y="484472"/>
                </a:lnTo>
                <a:lnTo>
                  <a:pt x="5866305" y="534170"/>
                </a:lnTo>
                <a:lnTo>
                  <a:pt x="5847753" y="571710"/>
                </a:lnTo>
                <a:lnTo>
                  <a:pt x="5789650" y="612876"/>
                </a:lnTo>
                <a:lnTo>
                  <a:pt x="5750505" y="617782"/>
                </a:lnTo>
                <a:lnTo>
                  <a:pt x="5984358" y="617782"/>
                </a:lnTo>
                <a:lnTo>
                  <a:pt x="6003833" y="575893"/>
                </a:lnTo>
                <a:lnTo>
                  <a:pt x="6017055" y="530482"/>
                </a:lnTo>
                <a:lnTo>
                  <a:pt x="6025203" y="479212"/>
                </a:lnTo>
                <a:lnTo>
                  <a:pt x="6027983" y="421976"/>
                </a:lnTo>
                <a:lnTo>
                  <a:pt x="6027983" y="319362"/>
                </a:lnTo>
                <a:lnTo>
                  <a:pt x="6025203" y="261654"/>
                </a:lnTo>
                <a:lnTo>
                  <a:pt x="6017055" y="210091"/>
                </a:lnTo>
                <a:lnTo>
                  <a:pt x="6003833" y="164538"/>
                </a:lnTo>
                <a:lnTo>
                  <a:pt x="5985829" y="124856"/>
                </a:lnTo>
                <a:lnTo>
                  <a:pt x="5984968" y="123556"/>
                </a:lnTo>
                <a:close/>
              </a:path>
              <a:path w="16908145" h="741680">
                <a:moveTo>
                  <a:pt x="6284499" y="9423"/>
                </a:moveTo>
                <a:lnTo>
                  <a:pt x="6137907" y="9423"/>
                </a:lnTo>
                <a:lnTo>
                  <a:pt x="6137907" y="731914"/>
                </a:lnTo>
                <a:lnTo>
                  <a:pt x="6588155" y="731914"/>
                </a:lnTo>
                <a:lnTo>
                  <a:pt x="6588155" y="608358"/>
                </a:lnTo>
                <a:lnTo>
                  <a:pt x="6284499" y="608358"/>
                </a:lnTo>
                <a:lnTo>
                  <a:pt x="6284499" y="9423"/>
                </a:lnTo>
                <a:close/>
              </a:path>
              <a:path w="16908145" h="741680">
                <a:moveTo>
                  <a:pt x="6911705" y="9423"/>
                </a:moveTo>
                <a:lnTo>
                  <a:pt x="6655169" y="9423"/>
                </a:lnTo>
                <a:lnTo>
                  <a:pt x="6655169" y="731914"/>
                </a:lnTo>
                <a:lnTo>
                  <a:pt x="6911705" y="731914"/>
                </a:lnTo>
                <a:lnTo>
                  <a:pt x="6954985" y="729767"/>
                </a:lnTo>
                <a:lnTo>
                  <a:pt x="6995532" y="723144"/>
                </a:lnTo>
                <a:lnTo>
                  <a:pt x="7033053" y="711778"/>
                </a:lnTo>
                <a:lnTo>
                  <a:pt x="7097849" y="673738"/>
                </a:lnTo>
                <a:lnTo>
                  <a:pt x="7124537" y="646527"/>
                </a:lnTo>
                <a:lnTo>
                  <a:pt x="7147030" y="613495"/>
                </a:lnTo>
                <a:lnTo>
                  <a:pt x="7149394" y="608358"/>
                </a:lnTo>
                <a:lnTo>
                  <a:pt x="6801761" y="608358"/>
                </a:lnTo>
                <a:lnTo>
                  <a:pt x="6801761" y="134027"/>
                </a:lnTo>
                <a:lnTo>
                  <a:pt x="7150088" y="134027"/>
                </a:lnTo>
                <a:lnTo>
                  <a:pt x="7147030" y="127380"/>
                </a:lnTo>
                <a:lnTo>
                  <a:pt x="7124537" y="94386"/>
                </a:lnTo>
                <a:lnTo>
                  <a:pt x="7067257" y="45674"/>
                </a:lnTo>
                <a:lnTo>
                  <a:pt x="6995532" y="18108"/>
                </a:lnTo>
                <a:lnTo>
                  <a:pt x="6954985" y="11547"/>
                </a:lnTo>
                <a:lnTo>
                  <a:pt x="6911705" y="9423"/>
                </a:lnTo>
                <a:close/>
              </a:path>
              <a:path w="16908145" h="741680">
                <a:moveTo>
                  <a:pt x="7150088" y="134027"/>
                </a:moveTo>
                <a:lnTo>
                  <a:pt x="6911705" y="134027"/>
                </a:lnTo>
                <a:lnTo>
                  <a:pt x="6955209" y="139413"/>
                </a:lnTo>
                <a:lnTo>
                  <a:pt x="6988914" y="155473"/>
                </a:lnTo>
                <a:lnTo>
                  <a:pt x="7013662" y="182062"/>
                </a:lnTo>
                <a:lnTo>
                  <a:pt x="7030295" y="219035"/>
                </a:lnTo>
                <a:lnTo>
                  <a:pt x="7039658" y="266246"/>
                </a:lnTo>
                <a:lnTo>
                  <a:pt x="7042591" y="323550"/>
                </a:lnTo>
                <a:lnTo>
                  <a:pt x="7042591" y="417788"/>
                </a:lnTo>
                <a:lnTo>
                  <a:pt x="7039658" y="475169"/>
                </a:lnTo>
                <a:lnTo>
                  <a:pt x="7030295" y="522574"/>
                </a:lnTo>
                <a:lnTo>
                  <a:pt x="7013662" y="559799"/>
                </a:lnTo>
                <a:lnTo>
                  <a:pt x="6955209" y="602895"/>
                </a:lnTo>
                <a:lnTo>
                  <a:pt x="6911705" y="608358"/>
                </a:lnTo>
                <a:lnTo>
                  <a:pt x="7149394" y="608358"/>
                </a:lnTo>
                <a:lnTo>
                  <a:pt x="7165033" y="574374"/>
                </a:lnTo>
                <a:lnTo>
                  <a:pt x="7178255" y="528896"/>
                </a:lnTo>
                <a:lnTo>
                  <a:pt x="7186403" y="476790"/>
                </a:lnTo>
                <a:lnTo>
                  <a:pt x="7189184" y="417788"/>
                </a:lnTo>
                <a:lnTo>
                  <a:pt x="7189184" y="323550"/>
                </a:lnTo>
                <a:lnTo>
                  <a:pt x="7186403" y="264312"/>
                </a:lnTo>
                <a:lnTo>
                  <a:pt x="7178255" y="212060"/>
                </a:lnTo>
                <a:lnTo>
                  <a:pt x="7165033" y="166510"/>
                </a:lnTo>
                <a:lnTo>
                  <a:pt x="7150088" y="134027"/>
                </a:lnTo>
                <a:close/>
              </a:path>
              <a:path w="16908145" h="741680">
                <a:moveTo>
                  <a:pt x="7542042" y="9423"/>
                </a:moveTo>
                <a:lnTo>
                  <a:pt x="7479217" y="9423"/>
                </a:lnTo>
                <a:lnTo>
                  <a:pt x="7656175" y="731914"/>
                </a:lnTo>
                <a:lnTo>
                  <a:pt x="7720047" y="731914"/>
                </a:lnTo>
                <a:lnTo>
                  <a:pt x="7752661" y="618829"/>
                </a:lnTo>
                <a:lnTo>
                  <a:pt x="7687587" y="618829"/>
                </a:lnTo>
                <a:lnTo>
                  <a:pt x="7542042" y="9423"/>
                </a:lnTo>
                <a:close/>
              </a:path>
              <a:path w="16908145" h="741680">
                <a:moveTo>
                  <a:pt x="7960439" y="118321"/>
                </a:moveTo>
                <a:lnTo>
                  <a:pt x="7897005" y="118321"/>
                </a:lnTo>
                <a:lnTo>
                  <a:pt x="8073963" y="731914"/>
                </a:lnTo>
                <a:lnTo>
                  <a:pt x="8138883" y="731914"/>
                </a:lnTo>
                <a:lnTo>
                  <a:pt x="8168888" y="609405"/>
                </a:lnTo>
                <a:lnTo>
                  <a:pt x="8109564" y="609405"/>
                </a:lnTo>
                <a:lnTo>
                  <a:pt x="7960439" y="118321"/>
                </a:lnTo>
                <a:close/>
              </a:path>
              <a:path w="16908145" h="741680">
                <a:moveTo>
                  <a:pt x="7927371" y="9423"/>
                </a:moveTo>
                <a:lnTo>
                  <a:pt x="7865592" y="9423"/>
                </a:lnTo>
                <a:lnTo>
                  <a:pt x="7687587" y="618829"/>
                </a:lnTo>
                <a:lnTo>
                  <a:pt x="7752661" y="618829"/>
                </a:lnTo>
                <a:lnTo>
                  <a:pt x="7897005" y="118321"/>
                </a:lnTo>
                <a:lnTo>
                  <a:pt x="7960439" y="118321"/>
                </a:lnTo>
                <a:lnTo>
                  <a:pt x="7927371" y="9423"/>
                </a:lnTo>
                <a:close/>
              </a:path>
              <a:path w="16908145" h="741680">
                <a:moveTo>
                  <a:pt x="8315841" y="9423"/>
                </a:moveTo>
                <a:lnTo>
                  <a:pt x="8253015" y="9423"/>
                </a:lnTo>
                <a:lnTo>
                  <a:pt x="8109564" y="609405"/>
                </a:lnTo>
                <a:lnTo>
                  <a:pt x="8168888" y="609405"/>
                </a:lnTo>
                <a:lnTo>
                  <a:pt x="8315841" y="9423"/>
                </a:lnTo>
                <a:close/>
              </a:path>
              <a:path w="16908145" h="741680">
                <a:moveTo>
                  <a:pt x="8481260" y="9423"/>
                </a:moveTo>
                <a:lnTo>
                  <a:pt x="8420528" y="9423"/>
                </a:lnTo>
                <a:lnTo>
                  <a:pt x="8420528" y="731914"/>
                </a:lnTo>
                <a:lnTo>
                  <a:pt x="8481260" y="731914"/>
                </a:lnTo>
                <a:lnTo>
                  <a:pt x="8481260" y="9423"/>
                </a:lnTo>
                <a:close/>
              </a:path>
              <a:path w="16908145" h="741680">
                <a:moveTo>
                  <a:pt x="8876001" y="65966"/>
                </a:moveTo>
                <a:lnTo>
                  <a:pt x="8815270" y="65966"/>
                </a:lnTo>
                <a:lnTo>
                  <a:pt x="8815270" y="731914"/>
                </a:lnTo>
                <a:lnTo>
                  <a:pt x="8876001" y="731914"/>
                </a:lnTo>
                <a:lnTo>
                  <a:pt x="8876001" y="65966"/>
                </a:lnTo>
                <a:close/>
              </a:path>
              <a:path w="16908145" h="741680">
                <a:moveTo>
                  <a:pt x="9105314" y="9423"/>
                </a:moveTo>
                <a:lnTo>
                  <a:pt x="8585958" y="9423"/>
                </a:lnTo>
                <a:lnTo>
                  <a:pt x="8585958" y="65966"/>
                </a:lnTo>
                <a:lnTo>
                  <a:pt x="9105314" y="65966"/>
                </a:lnTo>
                <a:lnTo>
                  <a:pt x="9105314" y="9423"/>
                </a:lnTo>
                <a:close/>
              </a:path>
              <a:path w="16908145" h="741680">
                <a:moveTo>
                  <a:pt x="9260262" y="9423"/>
                </a:moveTo>
                <a:lnTo>
                  <a:pt x="9199541" y="9423"/>
                </a:lnTo>
                <a:lnTo>
                  <a:pt x="9199541" y="731914"/>
                </a:lnTo>
                <a:lnTo>
                  <a:pt x="9260262" y="731914"/>
                </a:lnTo>
                <a:lnTo>
                  <a:pt x="9260262" y="385328"/>
                </a:lnTo>
                <a:lnTo>
                  <a:pt x="9679097" y="385328"/>
                </a:lnTo>
                <a:lnTo>
                  <a:pt x="9679097" y="328785"/>
                </a:lnTo>
                <a:lnTo>
                  <a:pt x="9260262" y="328785"/>
                </a:lnTo>
                <a:lnTo>
                  <a:pt x="9260262" y="9423"/>
                </a:lnTo>
                <a:close/>
              </a:path>
              <a:path w="16908145" h="741680">
                <a:moveTo>
                  <a:pt x="9679097" y="385328"/>
                </a:moveTo>
                <a:lnTo>
                  <a:pt x="9618377" y="385328"/>
                </a:lnTo>
                <a:lnTo>
                  <a:pt x="9618377" y="731914"/>
                </a:lnTo>
                <a:lnTo>
                  <a:pt x="9679097" y="731914"/>
                </a:lnTo>
                <a:lnTo>
                  <a:pt x="9679097" y="385328"/>
                </a:lnTo>
                <a:close/>
              </a:path>
              <a:path w="16908145" h="741680">
                <a:moveTo>
                  <a:pt x="9679097" y="9423"/>
                </a:moveTo>
                <a:lnTo>
                  <a:pt x="9618377" y="9423"/>
                </a:lnTo>
                <a:lnTo>
                  <a:pt x="9618377" y="328785"/>
                </a:lnTo>
                <a:lnTo>
                  <a:pt x="9679097" y="328785"/>
                </a:lnTo>
                <a:lnTo>
                  <a:pt x="9679097" y="9423"/>
                </a:lnTo>
                <a:close/>
              </a:path>
              <a:path w="16908145" h="741680">
                <a:moveTo>
                  <a:pt x="10523030" y="9423"/>
                </a:moveTo>
                <a:lnTo>
                  <a:pt x="10097912" y="9423"/>
                </a:lnTo>
                <a:lnTo>
                  <a:pt x="10097912" y="731914"/>
                </a:lnTo>
                <a:lnTo>
                  <a:pt x="10158643" y="731914"/>
                </a:lnTo>
                <a:lnTo>
                  <a:pt x="10158643" y="403129"/>
                </a:lnTo>
                <a:lnTo>
                  <a:pt x="10491617" y="403129"/>
                </a:lnTo>
                <a:lnTo>
                  <a:pt x="10491617" y="346586"/>
                </a:lnTo>
                <a:lnTo>
                  <a:pt x="10158643" y="346586"/>
                </a:lnTo>
                <a:lnTo>
                  <a:pt x="10158643" y="65966"/>
                </a:lnTo>
                <a:lnTo>
                  <a:pt x="10523030" y="65966"/>
                </a:lnTo>
                <a:lnTo>
                  <a:pt x="10523030" y="9423"/>
                </a:lnTo>
                <a:close/>
              </a:path>
              <a:path w="16908145" h="741680">
                <a:moveTo>
                  <a:pt x="10828780" y="9423"/>
                </a:moveTo>
                <a:lnTo>
                  <a:pt x="10772237" y="9423"/>
                </a:lnTo>
                <a:lnTo>
                  <a:pt x="10525124" y="731914"/>
                </a:lnTo>
                <a:lnTo>
                  <a:pt x="10590044" y="731914"/>
                </a:lnTo>
                <a:lnTo>
                  <a:pt x="10648681" y="556004"/>
                </a:lnTo>
                <a:lnTo>
                  <a:pt x="11015726" y="556004"/>
                </a:lnTo>
                <a:lnTo>
                  <a:pt x="10996387" y="499461"/>
                </a:lnTo>
                <a:lnTo>
                  <a:pt x="10667528" y="499461"/>
                </a:lnTo>
                <a:lnTo>
                  <a:pt x="10800508" y="106803"/>
                </a:lnTo>
                <a:lnTo>
                  <a:pt x="10862086" y="106803"/>
                </a:lnTo>
                <a:lnTo>
                  <a:pt x="10828780" y="9423"/>
                </a:lnTo>
                <a:close/>
              </a:path>
              <a:path w="16908145" h="741680">
                <a:moveTo>
                  <a:pt x="11015726" y="556004"/>
                </a:moveTo>
                <a:lnTo>
                  <a:pt x="10952336" y="556004"/>
                </a:lnTo>
                <a:lnTo>
                  <a:pt x="11012020" y="731914"/>
                </a:lnTo>
                <a:lnTo>
                  <a:pt x="11075893" y="731914"/>
                </a:lnTo>
                <a:lnTo>
                  <a:pt x="11015726" y="556004"/>
                </a:lnTo>
                <a:close/>
              </a:path>
              <a:path w="16908145" h="741680">
                <a:moveTo>
                  <a:pt x="10862086" y="106803"/>
                </a:moveTo>
                <a:lnTo>
                  <a:pt x="10800508" y="106803"/>
                </a:lnTo>
                <a:lnTo>
                  <a:pt x="10933489" y="499461"/>
                </a:lnTo>
                <a:lnTo>
                  <a:pt x="10996387" y="499461"/>
                </a:lnTo>
                <a:lnTo>
                  <a:pt x="10862086" y="106803"/>
                </a:lnTo>
                <a:close/>
              </a:path>
              <a:path w="16908145" h="741680">
                <a:moveTo>
                  <a:pt x="11175366" y="585322"/>
                </a:moveTo>
                <a:lnTo>
                  <a:pt x="11126153" y="619876"/>
                </a:lnTo>
                <a:lnTo>
                  <a:pt x="11155389" y="655908"/>
                </a:lnTo>
                <a:lnTo>
                  <a:pt x="11189715" y="685455"/>
                </a:lnTo>
                <a:lnTo>
                  <a:pt x="11229160" y="708486"/>
                </a:lnTo>
                <a:lnTo>
                  <a:pt x="11273754" y="724973"/>
                </a:lnTo>
                <a:lnTo>
                  <a:pt x="11323524" y="734886"/>
                </a:lnTo>
                <a:lnTo>
                  <a:pt x="11378501" y="738197"/>
                </a:lnTo>
                <a:lnTo>
                  <a:pt x="11438318" y="733878"/>
                </a:lnTo>
                <a:lnTo>
                  <a:pt x="11488527" y="721705"/>
                </a:lnTo>
                <a:lnTo>
                  <a:pt x="11529632" y="702858"/>
                </a:lnTo>
                <a:lnTo>
                  <a:pt x="11557940" y="681654"/>
                </a:lnTo>
                <a:lnTo>
                  <a:pt x="11378501" y="681654"/>
                </a:lnTo>
                <a:lnTo>
                  <a:pt x="11320283" y="677064"/>
                </a:lnTo>
                <a:lnTo>
                  <a:pt x="11273374" y="664030"/>
                </a:lnTo>
                <a:lnTo>
                  <a:pt x="11235259" y="643657"/>
                </a:lnTo>
                <a:lnTo>
                  <a:pt x="11203428" y="617053"/>
                </a:lnTo>
                <a:lnTo>
                  <a:pt x="11175366" y="585322"/>
                </a:lnTo>
                <a:close/>
              </a:path>
              <a:path w="16908145" h="741680">
                <a:moveTo>
                  <a:pt x="11370125" y="3141"/>
                </a:moveTo>
                <a:lnTo>
                  <a:pt x="11306377" y="8135"/>
                </a:lnTo>
                <a:lnTo>
                  <a:pt x="11253895" y="22324"/>
                </a:lnTo>
                <a:lnTo>
                  <a:pt x="11212145" y="44518"/>
                </a:lnTo>
                <a:lnTo>
                  <a:pt x="11180598" y="73525"/>
                </a:lnTo>
                <a:lnTo>
                  <a:pt x="11158723" y="108155"/>
                </a:lnTo>
                <a:lnTo>
                  <a:pt x="11145987" y="147218"/>
                </a:lnTo>
                <a:lnTo>
                  <a:pt x="11141859" y="189523"/>
                </a:lnTo>
                <a:lnTo>
                  <a:pt x="11147357" y="240186"/>
                </a:lnTo>
                <a:lnTo>
                  <a:pt x="11163277" y="282368"/>
                </a:lnTo>
                <a:lnTo>
                  <a:pt x="11188758" y="316950"/>
                </a:lnTo>
                <a:lnTo>
                  <a:pt x="11222940" y="344809"/>
                </a:lnTo>
                <a:lnTo>
                  <a:pt x="11264961" y="366825"/>
                </a:lnTo>
                <a:lnTo>
                  <a:pt x="11313960" y="383878"/>
                </a:lnTo>
                <a:lnTo>
                  <a:pt x="11430148" y="411379"/>
                </a:lnTo>
                <a:lnTo>
                  <a:pt x="11477897" y="429345"/>
                </a:lnTo>
                <a:lnTo>
                  <a:pt x="11513314" y="451556"/>
                </a:lnTo>
                <a:lnTo>
                  <a:pt x="11537387" y="478829"/>
                </a:lnTo>
                <a:lnTo>
                  <a:pt x="11551106" y="511977"/>
                </a:lnTo>
                <a:lnTo>
                  <a:pt x="11555459" y="551815"/>
                </a:lnTo>
                <a:lnTo>
                  <a:pt x="11549420" y="592258"/>
                </a:lnTo>
                <a:lnTo>
                  <a:pt x="11530262" y="627825"/>
                </a:lnTo>
                <a:lnTo>
                  <a:pt x="11496429" y="656155"/>
                </a:lnTo>
                <a:lnTo>
                  <a:pt x="11446361" y="674886"/>
                </a:lnTo>
                <a:lnTo>
                  <a:pt x="11378501" y="681654"/>
                </a:lnTo>
                <a:lnTo>
                  <a:pt x="11557940" y="681654"/>
                </a:lnTo>
                <a:lnTo>
                  <a:pt x="11586538" y="649849"/>
                </a:lnTo>
                <a:lnTo>
                  <a:pt x="11613063" y="584275"/>
                </a:lnTo>
                <a:lnTo>
                  <a:pt x="11616190" y="549721"/>
                </a:lnTo>
                <a:lnTo>
                  <a:pt x="11610805" y="496915"/>
                </a:lnTo>
                <a:lnTo>
                  <a:pt x="11595163" y="454219"/>
                </a:lnTo>
                <a:lnTo>
                  <a:pt x="11570033" y="420206"/>
                </a:lnTo>
                <a:lnTo>
                  <a:pt x="11536184" y="393445"/>
                </a:lnTo>
                <a:lnTo>
                  <a:pt x="11494386" y="372510"/>
                </a:lnTo>
                <a:lnTo>
                  <a:pt x="11445408" y="355970"/>
                </a:lnTo>
                <a:lnTo>
                  <a:pt x="11339778" y="330274"/>
                </a:lnTo>
                <a:lnTo>
                  <a:pt x="11294889" y="315561"/>
                </a:lnTo>
                <a:lnTo>
                  <a:pt x="11257039" y="296195"/>
                </a:lnTo>
                <a:lnTo>
                  <a:pt x="11227914" y="270110"/>
                </a:lnTo>
                <a:lnTo>
                  <a:pt x="11209203" y="235241"/>
                </a:lnTo>
                <a:lnTo>
                  <a:pt x="11202590" y="189523"/>
                </a:lnTo>
                <a:lnTo>
                  <a:pt x="11210247" y="141842"/>
                </a:lnTo>
                <a:lnTo>
                  <a:pt x="11232177" y="105370"/>
                </a:lnTo>
                <a:lnTo>
                  <a:pt x="11266823" y="79754"/>
                </a:lnTo>
                <a:lnTo>
                  <a:pt x="11312627" y="64643"/>
                </a:lnTo>
                <a:lnTo>
                  <a:pt x="11368030" y="59684"/>
                </a:lnTo>
                <a:lnTo>
                  <a:pt x="11550109" y="59684"/>
                </a:lnTo>
                <a:lnTo>
                  <a:pt x="11545648" y="55418"/>
                </a:lnTo>
                <a:lnTo>
                  <a:pt x="11510042" y="32459"/>
                </a:lnTo>
                <a:lnTo>
                  <a:pt x="11469288" y="16132"/>
                </a:lnTo>
                <a:lnTo>
                  <a:pt x="11422833" y="6379"/>
                </a:lnTo>
                <a:lnTo>
                  <a:pt x="11370125" y="3141"/>
                </a:lnTo>
                <a:close/>
              </a:path>
              <a:path w="16908145" h="741680">
                <a:moveTo>
                  <a:pt x="11550109" y="59684"/>
                </a:moveTo>
                <a:lnTo>
                  <a:pt x="11368030" y="59684"/>
                </a:lnTo>
                <a:lnTo>
                  <a:pt x="11422102" y="64375"/>
                </a:lnTo>
                <a:lnTo>
                  <a:pt x="11466122" y="77610"/>
                </a:lnTo>
                <a:lnTo>
                  <a:pt x="11501848" y="98133"/>
                </a:lnTo>
                <a:lnTo>
                  <a:pt x="11531041" y="124687"/>
                </a:lnTo>
                <a:lnTo>
                  <a:pt x="11555459" y="156016"/>
                </a:lnTo>
                <a:lnTo>
                  <a:pt x="11603625" y="121462"/>
                </a:lnTo>
                <a:lnTo>
                  <a:pt x="11576658" y="85066"/>
                </a:lnTo>
                <a:lnTo>
                  <a:pt x="11550109" y="59684"/>
                </a:lnTo>
                <a:close/>
              </a:path>
              <a:path w="16908145" h="741680">
                <a:moveTo>
                  <a:pt x="11973227" y="9423"/>
                </a:moveTo>
                <a:lnTo>
                  <a:pt x="11753338" y="9423"/>
                </a:lnTo>
                <a:lnTo>
                  <a:pt x="11753338" y="731914"/>
                </a:lnTo>
                <a:lnTo>
                  <a:pt x="11973227" y="731914"/>
                </a:lnTo>
                <a:lnTo>
                  <a:pt x="12019486" y="729306"/>
                </a:lnTo>
                <a:lnTo>
                  <a:pt x="12061969" y="721226"/>
                </a:lnTo>
                <a:lnTo>
                  <a:pt x="12100420" y="707290"/>
                </a:lnTo>
                <a:lnTo>
                  <a:pt x="12134579" y="687116"/>
                </a:lnTo>
                <a:lnTo>
                  <a:pt x="12147556" y="675372"/>
                </a:lnTo>
                <a:lnTo>
                  <a:pt x="11814069" y="675372"/>
                </a:lnTo>
                <a:lnTo>
                  <a:pt x="11814069" y="65966"/>
                </a:lnTo>
                <a:lnTo>
                  <a:pt x="12147556" y="65966"/>
                </a:lnTo>
                <a:lnTo>
                  <a:pt x="12134579" y="54222"/>
                </a:lnTo>
                <a:lnTo>
                  <a:pt x="12100420" y="34048"/>
                </a:lnTo>
                <a:lnTo>
                  <a:pt x="12061969" y="20112"/>
                </a:lnTo>
                <a:lnTo>
                  <a:pt x="12019486" y="12032"/>
                </a:lnTo>
                <a:lnTo>
                  <a:pt x="11973227" y="9423"/>
                </a:lnTo>
                <a:close/>
              </a:path>
              <a:path w="16908145" h="741680">
                <a:moveTo>
                  <a:pt x="12147556" y="65966"/>
                </a:moveTo>
                <a:lnTo>
                  <a:pt x="11973227" y="65966"/>
                </a:lnTo>
                <a:lnTo>
                  <a:pt x="12017640" y="69097"/>
                </a:lnTo>
                <a:lnTo>
                  <a:pt x="12057206" y="79038"/>
                </a:lnTo>
                <a:lnTo>
                  <a:pt x="12091595" y="96612"/>
                </a:lnTo>
                <a:lnTo>
                  <a:pt x="12120473" y="122640"/>
                </a:lnTo>
                <a:lnTo>
                  <a:pt x="12143511" y="157944"/>
                </a:lnTo>
                <a:lnTo>
                  <a:pt x="12160377" y="203347"/>
                </a:lnTo>
                <a:lnTo>
                  <a:pt x="12170740" y="259671"/>
                </a:lnTo>
                <a:lnTo>
                  <a:pt x="12174268" y="327738"/>
                </a:lnTo>
                <a:lnTo>
                  <a:pt x="12174268" y="413599"/>
                </a:lnTo>
                <a:lnTo>
                  <a:pt x="12170697" y="482568"/>
                </a:lnTo>
                <a:lnTo>
                  <a:pt x="12160230" y="539316"/>
                </a:lnTo>
                <a:lnTo>
                  <a:pt x="12143235" y="584774"/>
                </a:lnTo>
                <a:lnTo>
                  <a:pt x="12120081" y="619876"/>
                </a:lnTo>
                <a:lnTo>
                  <a:pt x="12091134" y="645554"/>
                </a:lnTo>
                <a:lnTo>
                  <a:pt x="12056765" y="662741"/>
                </a:lnTo>
                <a:lnTo>
                  <a:pt x="12017339" y="672369"/>
                </a:lnTo>
                <a:lnTo>
                  <a:pt x="11973227" y="675372"/>
                </a:lnTo>
                <a:lnTo>
                  <a:pt x="12147556" y="675372"/>
                </a:lnTo>
                <a:lnTo>
                  <a:pt x="12188994" y="626519"/>
                </a:lnTo>
                <a:lnTo>
                  <a:pt x="12208735" y="585329"/>
                </a:lnTo>
                <a:lnTo>
                  <a:pt x="12223154" y="536369"/>
                </a:lnTo>
                <a:lnTo>
                  <a:pt x="12231995" y="479253"/>
                </a:lnTo>
                <a:lnTo>
                  <a:pt x="12234999" y="413599"/>
                </a:lnTo>
                <a:lnTo>
                  <a:pt x="12234999" y="327738"/>
                </a:lnTo>
                <a:lnTo>
                  <a:pt x="12231995" y="262085"/>
                </a:lnTo>
                <a:lnTo>
                  <a:pt x="12223154" y="204969"/>
                </a:lnTo>
                <a:lnTo>
                  <a:pt x="12208735" y="156008"/>
                </a:lnTo>
                <a:lnTo>
                  <a:pt x="12188994" y="114819"/>
                </a:lnTo>
                <a:lnTo>
                  <a:pt x="12164189" y="81018"/>
                </a:lnTo>
                <a:lnTo>
                  <a:pt x="12147556" y="65966"/>
                </a:lnTo>
                <a:close/>
              </a:path>
              <a:path w="16908145" h="741680">
                <a:moveTo>
                  <a:pt x="12675812" y="9423"/>
                </a:moveTo>
                <a:lnTo>
                  <a:pt x="12617176" y="9423"/>
                </a:lnTo>
                <a:lnTo>
                  <a:pt x="12617176" y="731914"/>
                </a:lnTo>
                <a:lnTo>
                  <a:pt x="12677907" y="731914"/>
                </a:lnTo>
                <a:lnTo>
                  <a:pt x="12677907" y="143451"/>
                </a:lnTo>
                <a:lnTo>
                  <a:pt x="12742972" y="143451"/>
                </a:lnTo>
                <a:lnTo>
                  <a:pt x="12675812" y="9423"/>
                </a:lnTo>
                <a:close/>
              </a:path>
              <a:path w="16908145" h="741680">
                <a:moveTo>
                  <a:pt x="13216110" y="142404"/>
                </a:moveTo>
                <a:lnTo>
                  <a:pt x="13155379" y="142404"/>
                </a:lnTo>
                <a:lnTo>
                  <a:pt x="13155379" y="731914"/>
                </a:lnTo>
                <a:lnTo>
                  <a:pt x="13216110" y="731914"/>
                </a:lnTo>
                <a:lnTo>
                  <a:pt x="13216110" y="142404"/>
                </a:lnTo>
                <a:close/>
              </a:path>
              <a:path w="16908145" h="741680">
                <a:moveTo>
                  <a:pt x="12742972" y="143451"/>
                </a:moveTo>
                <a:lnTo>
                  <a:pt x="12677907" y="143451"/>
                </a:lnTo>
                <a:lnTo>
                  <a:pt x="12888371" y="570663"/>
                </a:lnTo>
                <a:lnTo>
                  <a:pt x="12942820" y="570663"/>
                </a:lnTo>
                <a:lnTo>
                  <a:pt x="12982837" y="490037"/>
                </a:lnTo>
                <a:lnTo>
                  <a:pt x="12916643" y="490037"/>
                </a:lnTo>
                <a:lnTo>
                  <a:pt x="12742972" y="143451"/>
                </a:lnTo>
                <a:close/>
              </a:path>
              <a:path w="16908145" h="741680">
                <a:moveTo>
                  <a:pt x="13216110" y="9423"/>
                </a:moveTo>
                <a:lnTo>
                  <a:pt x="13156426" y="9423"/>
                </a:lnTo>
                <a:lnTo>
                  <a:pt x="12916643" y="490037"/>
                </a:lnTo>
                <a:lnTo>
                  <a:pt x="12982837" y="490037"/>
                </a:lnTo>
                <a:lnTo>
                  <a:pt x="13155379" y="142404"/>
                </a:lnTo>
                <a:lnTo>
                  <a:pt x="13216110" y="142404"/>
                </a:lnTo>
                <a:lnTo>
                  <a:pt x="13216110" y="9423"/>
                </a:lnTo>
                <a:close/>
              </a:path>
              <a:path w="16908145" h="741680">
                <a:moveTo>
                  <a:pt x="13616098" y="9423"/>
                </a:moveTo>
                <a:lnTo>
                  <a:pt x="13559555" y="9423"/>
                </a:lnTo>
                <a:lnTo>
                  <a:pt x="13312442" y="731914"/>
                </a:lnTo>
                <a:lnTo>
                  <a:pt x="13377362" y="731914"/>
                </a:lnTo>
                <a:lnTo>
                  <a:pt x="13435999" y="556004"/>
                </a:lnTo>
                <a:lnTo>
                  <a:pt x="13803044" y="556004"/>
                </a:lnTo>
                <a:lnTo>
                  <a:pt x="13783705" y="499461"/>
                </a:lnTo>
                <a:lnTo>
                  <a:pt x="13454846" y="499461"/>
                </a:lnTo>
                <a:lnTo>
                  <a:pt x="13587827" y="106803"/>
                </a:lnTo>
                <a:lnTo>
                  <a:pt x="13649405" y="106803"/>
                </a:lnTo>
                <a:lnTo>
                  <a:pt x="13616098" y="9423"/>
                </a:lnTo>
                <a:close/>
              </a:path>
              <a:path w="16908145" h="741680">
                <a:moveTo>
                  <a:pt x="13803044" y="556004"/>
                </a:moveTo>
                <a:lnTo>
                  <a:pt x="13739654" y="556004"/>
                </a:lnTo>
                <a:lnTo>
                  <a:pt x="13799338" y="731914"/>
                </a:lnTo>
                <a:lnTo>
                  <a:pt x="13863211" y="731914"/>
                </a:lnTo>
                <a:lnTo>
                  <a:pt x="13803044" y="556004"/>
                </a:lnTo>
                <a:close/>
              </a:path>
              <a:path w="16908145" h="741680">
                <a:moveTo>
                  <a:pt x="13906131" y="9423"/>
                </a:moveTo>
                <a:lnTo>
                  <a:pt x="13834929" y="9423"/>
                </a:lnTo>
                <a:lnTo>
                  <a:pt x="14069477" y="415694"/>
                </a:lnTo>
                <a:lnTo>
                  <a:pt x="14069477" y="731914"/>
                </a:lnTo>
                <a:lnTo>
                  <a:pt x="14130208" y="731914"/>
                </a:lnTo>
                <a:lnTo>
                  <a:pt x="14130208" y="415694"/>
                </a:lnTo>
                <a:lnTo>
                  <a:pt x="14168896" y="348680"/>
                </a:lnTo>
                <a:lnTo>
                  <a:pt x="14099842" y="348680"/>
                </a:lnTo>
                <a:lnTo>
                  <a:pt x="13906131" y="9423"/>
                </a:lnTo>
                <a:close/>
              </a:path>
              <a:path w="16908145" h="741680">
                <a:moveTo>
                  <a:pt x="13649405" y="106803"/>
                </a:moveTo>
                <a:lnTo>
                  <a:pt x="13587827" y="106803"/>
                </a:lnTo>
                <a:lnTo>
                  <a:pt x="13720807" y="499461"/>
                </a:lnTo>
                <a:lnTo>
                  <a:pt x="13783705" y="499461"/>
                </a:lnTo>
                <a:lnTo>
                  <a:pt x="13649405" y="106803"/>
                </a:lnTo>
                <a:close/>
              </a:path>
              <a:path w="16908145" h="741680">
                <a:moveTo>
                  <a:pt x="14364756" y="9423"/>
                </a:moveTo>
                <a:lnTo>
                  <a:pt x="14293554" y="9423"/>
                </a:lnTo>
                <a:lnTo>
                  <a:pt x="14099842" y="348680"/>
                </a:lnTo>
                <a:lnTo>
                  <a:pt x="14168896" y="348680"/>
                </a:lnTo>
                <a:lnTo>
                  <a:pt x="14364756" y="9423"/>
                </a:lnTo>
                <a:close/>
              </a:path>
              <a:path w="16908145" h="741680">
                <a:moveTo>
                  <a:pt x="14765780" y="9423"/>
                </a:moveTo>
                <a:lnTo>
                  <a:pt x="14705049" y="9423"/>
                </a:lnTo>
                <a:lnTo>
                  <a:pt x="14705049" y="731914"/>
                </a:lnTo>
                <a:lnTo>
                  <a:pt x="14765780" y="731914"/>
                </a:lnTo>
                <a:lnTo>
                  <a:pt x="14765780" y="385328"/>
                </a:lnTo>
                <a:lnTo>
                  <a:pt x="15184616" y="385328"/>
                </a:lnTo>
                <a:lnTo>
                  <a:pt x="15184616" y="328785"/>
                </a:lnTo>
                <a:lnTo>
                  <a:pt x="14765780" y="328785"/>
                </a:lnTo>
                <a:lnTo>
                  <a:pt x="14765780" y="9423"/>
                </a:lnTo>
                <a:close/>
              </a:path>
              <a:path w="16908145" h="741680">
                <a:moveTo>
                  <a:pt x="15184616" y="385328"/>
                </a:moveTo>
                <a:lnTo>
                  <a:pt x="15123885" y="385328"/>
                </a:lnTo>
                <a:lnTo>
                  <a:pt x="15123885" y="731914"/>
                </a:lnTo>
                <a:lnTo>
                  <a:pt x="15184616" y="731914"/>
                </a:lnTo>
                <a:lnTo>
                  <a:pt x="15184616" y="385328"/>
                </a:lnTo>
                <a:close/>
              </a:path>
              <a:path w="16908145" h="741680">
                <a:moveTo>
                  <a:pt x="15184616" y="9423"/>
                </a:moveTo>
                <a:lnTo>
                  <a:pt x="15123885" y="9423"/>
                </a:lnTo>
                <a:lnTo>
                  <a:pt x="15123885" y="328785"/>
                </a:lnTo>
                <a:lnTo>
                  <a:pt x="15184616" y="328785"/>
                </a:lnTo>
                <a:lnTo>
                  <a:pt x="15184616" y="9423"/>
                </a:lnTo>
                <a:close/>
              </a:path>
              <a:path w="16908145" h="741680">
                <a:moveTo>
                  <a:pt x="15584583" y="9423"/>
                </a:moveTo>
                <a:lnTo>
                  <a:pt x="15528040" y="9423"/>
                </a:lnTo>
                <a:lnTo>
                  <a:pt x="15280927" y="731914"/>
                </a:lnTo>
                <a:lnTo>
                  <a:pt x="15345846" y="731914"/>
                </a:lnTo>
                <a:lnTo>
                  <a:pt x="15404483" y="556004"/>
                </a:lnTo>
                <a:lnTo>
                  <a:pt x="15771529" y="556004"/>
                </a:lnTo>
                <a:lnTo>
                  <a:pt x="15752190" y="499461"/>
                </a:lnTo>
                <a:lnTo>
                  <a:pt x="15423331" y="499461"/>
                </a:lnTo>
                <a:lnTo>
                  <a:pt x="15556311" y="106803"/>
                </a:lnTo>
                <a:lnTo>
                  <a:pt x="15617889" y="106803"/>
                </a:lnTo>
                <a:lnTo>
                  <a:pt x="15584583" y="9423"/>
                </a:lnTo>
                <a:close/>
              </a:path>
              <a:path w="16908145" h="741680">
                <a:moveTo>
                  <a:pt x="15771529" y="556004"/>
                </a:moveTo>
                <a:lnTo>
                  <a:pt x="15708139" y="556004"/>
                </a:lnTo>
                <a:lnTo>
                  <a:pt x="15767823" y="731914"/>
                </a:lnTo>
                <a:lnTo>
                  <a:pt x="15831695" y="731914"/>
                </a:lnTo>
                <a:lnTo>
                  <a:pt x="15771529" y="556004"/>
                </a:lnTo>
                <a:close/>
              </a:path>
              <a:path w="16908145" h="741680">
                <a:moveTo>
                  <a:pt x="15874626" y="9423"/>
                </a:moveTo>
                <a:lnTo>
                  <a:pt x="15808660" y="9423"/>
                </a:lnTo>
                <a:lnTo>
                  <a:pt x="16070432" y="731914"/>
                </a:lnTo>
                <a:lnTo>
                  <a:pt x="16126974" y="731914"/>
                </a:lnTo>
                <a:lnTo>
                  <a:pt x="16162636" y="633488"/>
                </a:lnTo>
                <a:lnTo>
                  <a:pt x="16097656" y="633488"/>
                </a:lnTo>
                <a:lnTo>
                  <a:pt x="15874626" y="9423"/>
                </a:lnTo>
                <a:close/>
              </a:path>
              <a:path w="16908145" h="741680">
                <a:moveTo>
                  <a:pt x="16388747" y="9423"/>
                </a:moveTo>
                <a:lnTo>
                  <a:pt x="16322780" y="9423"/>
                </a:lnTo>
                <a:lnTo>
                  <a:pt x="16097656" y="633488"/>
                </a:lnTo>
                <a:lnTo>
                  <a:pt x="16162636" y="633488"/>
                </a:lnTo>
                <a:lnTo>
                  <a:pt x="16388747" y="9423"/>
                </a:lnTo>
                <a:close/>
              </a:path>
              <a:path w="16908145" h="741680">
                <a:moveTo>
                  <a:pt x="15617889" y="106803"/>
                </a:moveTo>
                <a:lnTo>
                  <a:pt x="15556311" y="106803"/>
                </a:lnTo>
                <a:lnTo>
                  <a:pt x="15689291" y="499461"/>
                </a:lnTo>
                <a:lnTo>
                  <a:pt x="15752190" y="499461"/>
                </a:lnTo>
                <a:lnTo>
                  <a:pt x="15617889" y="106803"/>
                </a:lnTo>
                <a:close/>
              </a:path>
              <a:path w="16908145" h="741680">
                <a:moveTo>
                  <a:pt x="16908082" y="9423"/>
                </a:moveTo>
                <a:lnTo>
                  <a:pt x="16482964" y="9423"/>
                </a:lnTo>
                <a:lnTo>
                  <a:pt x="16482964" y="731914"/>
                </a:lnTo>
                <a:lnTo>
                  <a:pt x="16908082" y="731914"/>
                </a:lnTo>
                <a:lnTo>
                  <a:pt x="16908082" y="675372"/>
                </a:lnTo>
                <a:lnTo>
                  <a:pt x="16543695" y="675372"/>
                </a:lnTo>
                <a:lnTo>
                  <a:pt x="16543695" y="386375"/>
                </a:lnTo>
                <a:lnTo>
                  <a:pt x="16876669" y="386375"/>
                </a:lnTo>
                <a:lnTo>
                  <a:pt x="16876669" y="329832"/>
                </a:lnTo>
                <a:lnTo>
                  <a:pt x="16543695" y="329832"/>
                </a:lnTo>
                <a:lnTo>
                  <a:pt x="16543695" y="65966"/>
                </a:lnTo>
                <a:lnTo>
                  <a:pt x="16908082" y="65966"/>
                </a:lnTo>
                <a:lnTo>
                  <a:pt x="16908082" y="9423"/>
                </a:lnTo>
                <a:close/>
              </a:path>
            </a:pathLst>
          </a:custGeom>
          <a:solidFill>
            <a:srgbClr val="FFFFFF"/>
          </a:solidFill>
        </p:spPr>
        <p:txBody>
          <a:bodyPr wrap="square" lIns="0" tIns="0" rIns="0" bIns="0" rtlCol="0"/>
          <a:lstStyle/>
          <a:p>
            <a:endParaRPr/>
          </a:p>
        </p:txBody>
      </p:sp>
      <p:grpSp>
        <p:nvGrpSpPr>
          <p:cNvPr id="166" name="Group 165">
            <a:extLst>
              <a:ext uri="{FF2B5EF4-FFF2-40B4-BE49-F238E27FC236}">
                <a16:creationId xmlns:a16="http://schemas.microsoft.com/office/drawing/2014/main" id="{97444850-F9A0-3A46-BD2E-84D14DCC0454}"/>
              </a:ext>
            </a:extLst>
          </p:cNvPr>
          <p:cNvGrpSpPr/>
          <p:nvPr/>
        </p:nvGrpSpPr>
        <p:grpSpPr>
          <a:xfrm>
            <a:off x="7412527" y="2915546"/>
            <a:ext cx="2635885" cy="6578600"/>
            <a:chOff x="7412527" y="2915546"/>
            <a:chExt cx="2635885" cy="6578600"/>
          </a:xfrm>
        </p:grpSpPr>
        <p:sp>
          <p:nvSpPr>
            <p:cNvPr id="3" name="object 3"/>
            <p:cNvSpPr/>
            <p:nvPr/>
          </p:nvSpPr>
          <p:spPr>
            <a:xfrm>
              <a:off x="8330478" y="5775031"/>
              <a:ext cx="359410" cy="595630"/>
            </a:xfrm>
            <a:custGeom>
              <a:avLst/>
              <a:gdLst/>
              <a:ahLst/>
              <a:cxnLst/>
              <a:rect l="l" t="t" r="r" b="b"/>
              <a:pathLst>
                <a:path w="359409" h="595629">
                  <a:moveTo>
                    <a:pt x="179994" y="0"/>
                  </a:moveTo>
                  <a:lnTo>
                    <a:pt x="131522" y="5291"/>
                  </a:lnTo>
                  <a:lnTo>
                    <a:pt x="88351" y="20767"/>
                  </a:lnTo>
                  <a:lnTo>
                    <a:pt x="52046" y="45828"/>
                  </a:lnTo>
                  <a:lnTo>
                    <a:pt x="24176" y="79875"/>
                  </a:lnTo>
                  <a:lnTo>
                    <a:pt x="6305" y="122308"/>
                  </a:lnTo>
                  <a:lnTo>
                    <a:pt x="0" y="172528"/>
                  </a:lnTo>
                  <a:lnTo>
                    <a:pt x="107829" y="172528"/>
                  </a:lnTo>
                  <a:lnTo>
                    <a:pt x="114089" y="136588"/>
                  </a:lnTo>
                  <a:lnTo>
                    <a:pt x="130537" y="113323"/>
                  </a:lnTo>
                  <a:lnTo>
                    <a:pt x="153673" y="100790"/>
                  </a:lnTo>
                  <a:lnTo>
                    <a:pt x="179994" y="97044"/>
                  </a:lnTo>
                  <a:lnTo>
                    <a:pt x="210381" y="102397"/>
                  </a:lnTo>
                  <a:lnTo>
                    <a:pt x="232762" y="117470"/>
                  </a:lnTo>
                  <a:lnTo>
                    <a:pt x="246591" y="140785"/>
                  </a:lnTo>
                  <a:lnTo>
                    <a:pt x="251322" y="170863"/>
                  </a:lnTo>
                  <a:lnTo>
                    <a:pt x="249560" y="189941"/>
                  </a:lnTo>
                  <a:lnTo>
                    <a:pt x="244065" y="207152"/>
                  </a:lnTo>
                  <a:lnTo>
                    <a:pt x="234527" y="224050"/>
                  </a:lnTo>
                  <a:lnTo>
                    <a:pt x="220632" y="242191"/>
                  </a:lnTo>
                  <a:lnTo>
                    <a:pt x="0" y="498497"/>
                  </a:lnTo>
                  <a:lnTo>
                    <a:pt x="0" y="595542"/>
                  </a:lnTo>
                  <a:lnTo>
                    <a:pt x="359151" y="595542"/>
                  </a:lnTo>
                  <a:lnTo>
                    <a:pt x="359151" y="498497"/>
                  </a:lnTo>
                  <a:lnTo>
                    <a:pt x="131053" y="498497"/>
                  </a:lnTo>
                  <a:lnTo>
                    <a:pt x="296116" y="306901"/>
                  </a:lnTo>
                  <a:lnTo>
                    <a:pt x="323109" y="273874"/>
                  </a:lnTo>
                  <a:lnTo>
                    <a:pt x="342873" y="243026"/>
                  </a:lnTo>
                  <a:lnTo>
                    <a:pt x="355016" y="210313"/>
                  </a:lnTo>
                  <a:lnTo>
                    <a:pt x="359151" y="171691"/>
                  </a:lnTo>
                  <a:lnTo>
                    <a:pt x="353137" y="122110"/>
                  </a:lnTo>
                  <a:lnTo>
                    <a:pt x="335925" y="79994"/>
                  </a:lnTo>
                  <a:lnTo>
                    <a:pt x="308760" y="46033"/>
                  </a:lnTo>
                  <a:lnTo>
                    <a:pt x="272886" y="20920"/>
                  </a:lnTo>
                  <a:lnTo>
                    <a:pt x="229549" y="5345"/>
                  </a:lnTo>
                  <a:lnTo>
                    <a:pt x="179994" y="0"/>
                  </a:lnTo>
                  <a:close/>
                </a:path>
              </a:pathLst>
            </a:custGeom>
            <a:solidFill>
              <a:srgbClr val="FFFFFF"/>
            </a:solidFill>
          </p:spPr>
          <p:txBody>
            <a:bodyPr wrap="square" lIns="0" tIns="0" rIns="0" bIns="0" rtlCol="0"/>
            <a:lstStyle/>
            <a:p>
              <a:endParaRPr/>
            </a:p>
          </p:txBody>
        </p:sp>
        <p:sp>
          <p:nvSpPr>
            <p:cNvPr id="4" name="object 4"/>
            <p:cNvSpPr/>
            <p:nvPr/>
          </p:nvSpPr>
          <p:spPr>
            <a:xfrm>
              <a:off x="8748550" y="5775031"/>
              <a:ext cx="359410" cy="600710"/>
            </a:xfrm>
            <a:custGeom>
              <a:avLst/>
              <a:gdLst/>
              <a:ahLst/>
              <a:cxnLst/>
              <a:rect l="l" t="t" r="r" b="b"/>
              <a:pathLst>
                <a:path w="359409" h="600710">
                  <a:moveTo>
                    <a:pt x="179994" y="0"/>
                  </a:moveTo>
                  <a:lnTo>
                    <a:pt x="133252" y="5191"/>
                  </a:lnTo>
                  <a:lnTo>
                    <a:pt x="90566" y="20520"/>
                  </a:lnTo>
                  <a:lnTo>
                    <a:pt x="53915" y="45617"/>
                  </a:lnTo>
                  <a:lnTo>
                    <a:pt x="25283" y="80115"/>
                  </a:lnTo>
                  <a:lnTo>
                    <a:pt x="6651" y="123644"/>
                  </a:lnTo>
                  <a:lnTo>
                    <a:pt x="0" y="175837"/>
                  </a:lnTo>
                  <a:lnTo>
                    <a:pt x="0" y="424678"/>
                  </a:lnTo>
                  <a:lnTo>
                    <a:pt x="6651" y="476870"/>
                  </a:lnTo>
                  <a:lnTo>
                    <a:pt x="25283" y="520400"/>
                  </a:lnTo>
                  <a:lnTo>
                    <a:pt x="53915" y="554898"/>
                  </a:lnTo>
                  <a:lnTo>
                    <a:pt x="90566" y="579995"/>
                  </a:lnTo>
                  <a:lnTo>
                    <a:pt x="133252" y="595324"/>
                  </a:lnTo>
                  <a:lnTo>
                    <a:pt x="179994" y="600515"/>
                  </a:lnTo>
                  <a:lnTo>
                    <a:pt x="226674" y="595324"/>
                  </a:lnTo>
                  <a:lnTo>
                    <a:pt x="269205" y="579995"/>
                  </a:lnTo>
                  <a:lnTo>
                    <a:pt x="305654" y="554898"/>
                  </a:lnTo>
                  <a:lnTo>
                    <a:pt x="334084" y="520400"/>
                  </a:lnTo>
                  <a:lnTo>
                    <a:pt x="341270" y="503471"/>
                  </a:lnTo>
                  <a:lnTo>
                    <a:pt x="179994" y="503471"/>
                  </a:lnTo>
                  <a:lnTo>
                    <a:pt x="150872" y="498029"/>
                  </a:lnTo>
                  <a:lnTo>
                    <a:pt x="128048" y="482324"/>
                  </a:lnTo>
                  <a:lnTo>
                    <a:pt x="113156" y="457287"/>
                  </a:lnTo>
                  <a:lnTo>
                    <a:pt x="107829" y="423850"/>
                  </a:lnTo>
                  <a:lnTo>
                    <a:pt x="107829" y="177502"/>
                  </a:lnTo>
                  <a:lnTo>
                    <a:pt x="113156" y="143934"/>
                  </a:lnTo>
                  <a:lnTo>
                    <a:pt x="128048" y="118610"/>
                  </a:lnTo>
                  <a:lnTo>
                    <a:pt x="150872" y="102617"/>
                  </a:lnTo>
                  <a:lnTo>
                    <a:pt x="179994" y="97044"/>
                  </a:lnTo>
                  <a:lnTo>
                    <a:pt x="341270" y="97044"/>
                  </a:lnTo>
                  <a:lnTo>
                    <a:pt x="334084" y="80115"/>
                  </a:lnTo>
                  <a:lnTo>
                    <a:pt x="305654" y="45617"/>
                  </a:lnTo>
                  <a:lnTo>
                    <a:pt x="269205" y="20520"/>
                  </a:lnTo>
                  <a:lnTo>
                    <a:pt x="226674" y="5191"/>
                  </a:lnTo>
                  <a:lnTo>
                    <a:pt x="179994" y="0"/>
                  </a:lnTo>
                  <a:close/>
                </a:path>
                <a:path w="359409" h="600710">
                  <a:moveTo>
                    <a:pt x="341270" y="97044"/>
                  </a:moveTo>
                  <a:lnTo>
                    <a:pt x="179994" y="97044"/>
                  </a:lnTo>
                  <a:lnTo>
                    <a:pt x="208987" y="102617"/>
                  </a:lnTo>
                  <a:lnTo>
                    <a:pt x="231526" y="118610"/>
                  </a:lnTo>
                  <a:lnTo>
                    <a:pt x="246134" y="143934"/>
                  </a:lnTo>
                  <a:lnTo>
                    <a:pt x="251332" y="177502"/>
                  </a:lnTo>
                  <a:lnTo>
                    <a:pt x="251332" y="423850"/>
                  </a:lnTo>
                  <a:lnTo>
                    <a:pt x="246134" y="457287"/>
                  </a:lnTo>
                  <a:lnTo>
                    <a:pt x="231526" y="482324"/>
                  </a:lnTo>
                  <a:lnTo>
                    <a:pt x="208987" y="498029"/>
                  </a:lnTo>
                  <a:lnTo>
                    <a:pt x="179994" y="503471"/>
                  </a:lnTo>
                  <a:lnTo>
                    <a:pt x="341270" y="503471"/>
                  </a:lnTo>
                  <a:lnTo>
                    <a:pt x="352562" y="476870"/>
                  </a:lnTo>
                  <a:lnTo>
                    <a:pt x="359151" y="424678"/>
                  </a:lnTo>
                  <a:lnTo>
                    <a:pt x="359151" y="175837"/>
                  </a:lnTo>
                  <a:lnTo>
                    <a:pt x="352562" y="123644"/>
                  </a:lnTo>
                  <a:lnTo>
                    <a:pt x="341270" y="97044"/>
                  </a:lnTo>
                  <a:close/>
                </a:path>
              </a:pathLst>
            </a:custGeom>
            <a:solidFill>
              <a:srgbClr val="FFFFFF"/>
            </a:solidFill>
          </p:spPr>
          <p:txBody>
            <a:bodyPr wrap="square" lIns="0" tIns="0" rIns="0" bIns="0" rtlCol="0"/>
            <a:lstStyle/>
            <a:p>
              <a:endParaRPr/>
            </a:p>
          </p:txBody>
        </p:sp>
        <p:grpSp>
          <p:nvGrpSpPr>
            <p:cNvPr id="5" name="object 5"/>
            <p:cNvGrpSpPr/>
            <p:nvPr/>
          </p:nvGrpSpPr>
          <p:grpSpPr>
            <a:xfrm>
              <a:off x="8029083" y="4921722"/>
              <a:ext cx="1384935" cy="189230"/>
              <a:chOff x="8029083" y="4921722"/>
              <a:chExt cx="1384935" cy="189230"/>
            </a:xfrm>
          </p:grpSpPr>
          <p:pic>
            <p:nvPicPr>
              <p:cNvPr id="6" name="object 6"/>
              <p:cNvPicPr/>
              <p:nvPr/>
            </p:nvPicPr>
            <p:blipFill>
              <a:blip r:embed="rId3" cstate="print"/>
              <a:stretch>
                <a:fillRect/>
              </a:stretch>
            </p:blipFill>
            <p:spPr>
              <a:xfrm>
                <a:off x="8029083" y="4923279"/>
                <a:ext cx="429869" cy="185585"/>
              </a:xfrm>
              <a:prstGeom prst="rect">
                <a:avLst/>
              </a:prstGeom>
            </p:spPr>
          </p:pic>
          <p:pic>
            <p:nvPicPr>
              <p:cNvPr id="7" name="object 7"/>
              <p:cNvPicPr/>
              <p:nvPr/>
            </p:nvPicPr>
            <p:blipFill>
              <a:blip r:embed="rId4" cstate="print"/>
              <a:stretch>
                <a:fillRect/>
              </a:stretch>
            </p:blipFill>
            <p:spPr>
              <a:xfrm>
                <a:off x="8480361" y="4923279"/>
                <a:ext cx="140487" cy="185585"/>
              </a:xfrm>
              <a:prstGeom prst="rect">
                <a:avLst/>
              </a:prstGeom>
            </p:spPr>
          </p:pic>
          <p:pic>
            <p:nvPicPr>
              <p:cNvPr id="8" name="object 8"/>
              <p:cNvPicPr/>
              <p:nvPr/>
            </p:nvPicPr>
            <p:blipFill>
              <a:blip r:embed="rId5" cstate="print"/>
              <a:stretch>
                <a:fillRect/>
              </a:stretch>
            </p:blipFill>
            <p:spPr>
              <a:xfrm>
                <a:off x="8641734" y="4921722"/>
                <a:ext cx="411857" cy="188706"/>
              </a:xfrm>
              <a:prstGeom prst="rect">
                <a:avLst/>
              </a:prstGeom>
            </p:spPr>
          </p:pic>
          <p:pic>
            <p:nvPicPr>
              <p:cNvPr id="9" name="object 9"/>
              <p:cNvPicPr/>
              <p:nvPr/>
            </p:nvPicPr>
            <p:blipFill>
              <a:blip r:embed="rId6" cstate="print"/>
              <a:stretch>
                <a:fillRect/>
              </a:stretch>
            </p:blipFill>
            <p:spPr>
              <a:xfrm>
                <a:off x="9078645" y="4923279"/>
                <a:ext cx="334979" cy="185591"/>
              </a:xfrm>
              <a:prstGeom prst="rect">
                <a:avLst/>
              </a:prstGeom>
            </p:spPr>
          </p:pic>
        </p:grpSp>
        <p:grpSp>
          <p:nvGrpSpPr>
            <p:cNvPr id="10" name="object 10"/>
            <p:cNvGrpSpPr/>
            <p:nvPr/>
          </p:nvGrpSpPr>
          <p:grpSpPr>
            <a:xfrm>
              <a:off x="8103499" y="5182426"/>
              <a:ext cx="1236345" cy="189230"/>
              <a:chOff x="8103499" y="5182426"/>
              <a:chExt cx="1236345" cy="189230"/>
            </a:xfrm>
          </p:grpSpPr>
          <p:pic>
            <p:nvPicPr>
              <p:cNvPr id="11" name="object 11"/>
              <p:cNvPicPr/>
              <p:nvPr/>
            </p:nvPicPr>
            <p:blipFill>
              <a:blip r:embed="rId7" cstate="print"/>
              <a:stretch>
                <a:fillRect/>
              </a:stretch>
            </p:blipFill>
            <p:spPr>
              <a:xfrm>
                <a:off x="8103499" y="5183993"/>
                <a:ext cx="440042" cy="185585"/>
              </a:xfrm>
              <a:prstGeom prst="rect">
                <a:avLst/>
              </a:prstGeom>
            </p:spPr>
          </p:pic>
          <p:pic>
            <p:nvPicPr>
              <p:cNvPr id="12" name="object 12"/>
              <p:cNvPicPr/>
              <p:nvPr/>
            </p:nvPicPr>
            <p:blipFill>
              <a:blip r:embed="rId8" cstate="print"/>
              <a:stretch>
                <a:fillRect/>
              </a:stretch>
            </p:blipFill>
            <p:spPr>
              <a:xfrm>
                <a:off x="8571468" y="5182426"/>
                <a:ext cx="138404" cy="188716"/>
              </a:xfrm>
              <a:prstGeom prst="rect">
                <a:avLst/>
              </a:prstGeom>
            </p:spPr>
          </p:pic>
          <p:pic>
            <p:nvPicPr>
              <p:cNvPr id="13" name="object 13"/>
              <p:cNvPicPr/>
              <p:nvPr/>
            </p:nvPicPr>
            <p:blipFill>
              <a:blip r:embed="rId9" cstate="print"/>
              <a:stretch>
                <a:fillRect/>
              </a:stretch>
            </p:blipFill>
            <p:spPr>
              <a:xfrm>
                <a:off x="8734667" y="5182426"/>
                <a:ext cx="454639" cy="188716"/>
              </a:xfrm>
              <a:prstGeom prst="rect">
                <a:avLst/>
              </a:prstGeom>
            </p:spPr>
          </p:pic>
          <p:sp>
            <p:nvSpPr>
              <p:cNvPr id="14" name="object 14"/>
              <p:cNvSpPr/>
              <p:nvPr/>
            </p:nvSpPr>
            <p:spPr>
              <a:xfrm>
                <a:off x="9216962" y="5184158"/>
                <a:ext cx="122555" cy="185420"/>
              </a:xfrm>
              <a:custGeom>
                <a:avLst/>
                <a:gdLst/>
                <a:ahLst/>
                <a:cxnLst/>
                <a:rect l="l" t="t" r="r" b="b"/>
                <a:pathLst>
                  <a:path w="122554"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728077" y="5443135"/>
              <a:ext cx="287655" cy="189230"/>
              <a:chOff x="7728077" y="5443135"/>
              <a:chExt cx="287655" cy="189230"/>
            </a:xfrm>
          </p:grpSpPr>
          <p:pic>
            <p:nvPicPr>
              <p:cNvPr id="16" name="object 16"/>
              <p:cNvPicPr/>
              <p:nvPr/>
            </p:nvPicPr>
            <p:blipFill>
              <a:blip r:embed="rId10" cstate="print"/>
              <a:stretch>
                <a:fillRect/>
              </a:stretch>
            </p:blipFill>
            <p:spPr>
              <a:xfrm>
                <a:off x="7728077" y="5443135"/>
                <a:ext cx="137105" cy="188706"/>
              </a:xfrm>
              <a:prstGeom prst="rect">
                <a:avLst/>
              </a:prstGeom>
            </p:spPr>
          </p:pic>
          <p:sp>
            <p:nvSpPr>
              <p:cNvPr id="17" name="object 17"/>
              <p:cNvSpPr/>
              <p:nvPr/>
            </p:nvSpPr>
            <p:spPr>
              <a:xfrm>
                <a:off x="7893101" y="5445270"/>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8" name="object 18"/>
            <p:cNvPicPr/>
            <p:nvPr/>
          </p:nvPicPr>
          <p:blipFill>
            <a:blip r:embed="rId11" cstate="print"/>
            <a:stretch>
              <a:fillRect/>
            </a:stretch>
          </p:blipFill>
          <p:spPr>
            <a:xfrm>
              <a:off x="8068830" y="5444694"/>
              <a:ext cx="163691" cy="185585"/>
            </a:xfrm>
            <a:prstGeom prst="rect">
              <a:avLst/>
            </a:prstGeom>
          </p:spPr>
        </p:pic>
        <p:pic>
          <p:nvPicPr>
            <p:cNvPr id="19" name="object 19"/>
            <p:cNvPicPr/>
            <p:nvPr/>
          </p:nvPicPr>
          <p:blipFill>
            <a:blip r:embed="rId12" cstate="print"/>
            <a:stretch>
              <a:fillRect/>
            </a:stretch>
          </p:blipFill>
          <p:spPr>
            <a:xfrm>
              <a:off x="8291460" y="5443134"/>
              <a:ext cx="244262" cy="188709"/>
            </a:xfrm>
            <a:prstGeom prst="rect">
              <a:avLst/>
            </a:prstGeom>
          </p:spPr>
        </p:pic>
        <p:sp>
          <p:nvSpPr>
            <p:cNvPr id="20" name="object 20"/>
            <p:cNvSpPr/>
            <p:nvPr/>
          </p:nvSpPr>
          <p:spPr>
            <a:xfrm>
              <a:off x="8593099" y="5444699"/>
              <a:ext cx="607695" cy="186055"/>
            </a:xfrm>
            <a:custGeom>
              <a:avLst/>
              <a:gdLst/>
              <a:ahLst/>
              <a:cxnLst/>
              <a:rect l="l" t="t" r="r" b="b"/>
              <a:pathLst>
                <a:path w="607695" h="186054">
                  <a:moveTo>
                    <a:pt x="147523" y="0"/>
                  </a:moveTo>
                  <a:lnTo>
                    <a:pt x="108165" y="0"/>
                  </a:lnTo>
                  <a:lnTo>
                    <a:pt x="74028" y="74815"/>
                  </a:lnTo>
                  <a:lnTo>
                    <a:pt x="39370" y="0"/>
                  </a:lnTo>
                  <a:lnTo>
                    <a:pt x="0" y="0"/>
                  </a:lnTo>
                  <a:lnTo>
                    <a:pt x="55778" y="109474"/>
                  </a:lnTo>
                  <a:lnTo>
                    <a:pt x="55778" y="185597"/>
                  </a:lnTo>
                  <a:lnTo>
                    <a:pt x="91744" y="185597"/>
                  </a:lnTo>
                  <a:lnTo>
                    <a:pt x="91744" y="109474"/>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18" y="185585"/>
                  </a:moveTo>
                  <a:lnTo>
                    <a:pt x="440817" y="152755"/>
                  </a:lnTo>
                  <a:lnTo>
                    <a:pt x="429679" y="122250"/>
                  </a:lnTo>
                  <a:lnTo>
                    <a:pt x="405028" y="54749"/>
                  </a:lnTo>
                  <a:lnTo>
                    <a:pt x="394423" y="25717"/>
                  </a:lnTo>
                  <a:lnTo>
                    <a:pt x="394423" y="122250"/>
                  </a:lnTo>
                  <a:lnTo>
                    <a:pt x="348284" y="122250"/>
                  </a:lnTo>
                  <a:lnTo>
                    <a:pt x="371741" y="54749"/>
                  </a:lnTo>
                  <a:lnTo>
                    <a:pt x="394423" y="122250"/>
                  </a:lnTo>
                  <a:lnTo>
                    <a:pt x="394423" y="25717"/>
                  </a:lnTo>
                  <a:lnTo>
                    <a:pt x="385038" y="0"/>
                  </a:lnTo>
                  <a:lnTo>
                    <a:pt x="356628" y="0"/>
                  </a:lnTo>
                  <a:lnTo>
                    <a:pt x="289115" y="185585"/>
                  </a:lnTo>
                  <a:lnTo>
                    <a:pt x="326910" y="185585"/>
                  </a:lnTo>
                  <a:lnTo>
                    <a:pt x="338112" y="152755"/>
                  </a:lnTo>
                  <a:lnTo>
                    <a:pt x="404063" y="152755"/>
                  </a:lnTo>
                  <a:lnTo>
                    <a:pt x="415010" y="185585"/>
                  </a:lnTo>
                  <a:lnTo>
                    <a:pt x="452818" y="185585"/>
                  </a:lnTo>
                  <a:close/>
                </a:path>
                <a:path w="607695" h="186054">
                  <a:moveTo>
                    <a:pt x="607136" y="185585"/>
                  </a:moveTo>
                  <a:lnTo>
                    <a:pt x="568794" y="111556"/>
                  </a:lnTo>
                  <a:lnTo>
                    <a:pt x="565696" y="105575"/>
                  </a:lnTo>
                  <a:lnTo>
                    <a:pt x="578586" y="98869"/>
                  </a:lnTo>
                  <a:lnTo>
                    <a:pt x="589381" y="88531"/>
                  </a:lnTo>
                  <a:lnTo>
                    <a:pt x="593204" y="81330"/>
                  </a:lnTo>
                  <a:lnTo>
                    <a:pt x="596811" y="74523"/>
                  </a:lnTo>
                  <a:lnTo>
                    <a:pt x="599579" y="56832"/>
                  </a:lnTo>
                  <a:lnTo>
                    <a:pt x="595490" y="34861"/>
                  </a:lnTo>
                  <a:lnTo>
                    <a:pt x="593826" y="32321"/>
                  </a:lnTo>
                  <a:lnTo>
                    <a:pt x="583653" y="16776"/>
                  </a:lnTo>
                  <a:lnTo>
                    <a:pt x="564718" y="4521"/>
                  </a:lnTo>
                  <a:lnTo>
                    <a:pt x="563346" y="4279"/>
                  </a:lnTo>
                  <a:lnTo>
                    <a:pt x="563346" y="56832"/>
                  </a:lnTo>
                  <a:lnTo>
                    <a:pt x="561479" y="66700"/>
                  </a:lnTo>
                  <a:lnTo>
                    <a:pt x="556145" y="74447"/>
                  </a:lnTo>
                  <a:lnTo>
                    <a:pt x="547852" y="79514"/>
                  </a:lnTo>
                  <a:lnTo>
                    <a:pt x="537032" y="81330"/>
                  </a:lnTo>
                  <a:lnTo>
                    <a:pt x="502881" y="81330"/>
                  </a:lnTo>
                  <a:lnTo>
                    <a:pt x="502881" y="32321"/>
                  </a:lnTo>
                  <a:lnTo>
                    <a:pt x="537032" y="32321"/>
                  </a:lnTo>
                  <a:lnTo>
                    <a:pt x="547852" y="34137"/>
                  </a:lnTo>
                  <a:lnTo>
                    <a:pt x="556145" y="39204"/>
                  </a:lnTo>
                  <a:lnTo>
                    <a:pt x="561479"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21" name="object 21"/>
            <p:cNvGrpSpPr/>
            <p:nvPr/>
          </p:nvGrpSpPr>
          <p:grpSpPr>
            <a:xfrm>
              <a:off x="7412527" y="2915546"/>
              <a:ext cx="2635885" cy="6578600"/>
              <a:chOff x="7412527" y="2915546"/>
              <a:chExt cx="2635885" cy="6578600"/>
            </a:xfrm>
          </p:grpSpPr>
          <p:pic>
            <p:nvPicPr>
              <p:cNvPr id="22" name="object 22"/>
              <p:cNvPicPr/>
              <p:nvPr/>
            </p:nvPicPr>
            <p:blipFill>
              <a:blip r:embed="rId10" cstate="print"/>
              <a:stretch>
                <a:fillRect/>
              </a:stretch>
            </p:blipFill>
            <p:spPr>
              <a:xfrm>
                <a:off x="9266228" y="5443135"/>
                <a:ext cx="137105" cy="188706"/>
              </a:xfrm>
              <a:prstGeom prst="rect">
                <a:avLst/>
              </a:prstGeom>
            </p:spPr>
          </p:pic>
          <p:sp>
            <p:nvSpPr>
              <p:cNvPr id="23" name="object 23"/>
              <p:cNvSpPr/>
              <p:nvPr/>
            </p:nvSpPr>
            <p:spPr>
              <a:xfrm>
                <a:off x="9431261" y="5444864"/>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24" name="object 24"/>
              <p:cNvPicPr/>
              <p:nvPr/>
            </p:nvPicPr>
            <p:blipFill>
              <a:blip r:embed="rId13" cstate="print"/>
              <a:stretch>
                <a:fillRect/>
              </a:stretch>
            </p:blipFill>
            <p:spPr>
              <a:xfrm>
                <a:off x="9572050" y="5444704"/>
                <a:ext cx="134749" cy="185575"/>
              </a:xfrm>
              <a:prstGeom prst="rect">
                <a:avLst/>
              </a:prstGeom>
            </p:spPr>
          </p:pic>
          <p:sp>
            <p:nvSpPr>
              <p:cNvPr id="25" name="object 25"/>
              <p:cNvSpPr/>
              <p:nvPr/>
            </p:nvSpPr>
            <p:spPr>
              <a:xfrm>
                <a:off x="7412527" y="2915546"/>
                <a:ext cx="2635885" cy="6578600"/>
              </a:xfrm>
              <a:custGeom>
                <a:avLst/>
                <a:gdLst/>
                <a:ahLst/>
                <a:cxnLst/>
                <a:rect l="l" t="t" r="r" b="b"/>
                <a:pathLst>
                  <a:path w="2635884" h="6578600">
                    <a:moveTo>
                      <a:pt x="2278101" y="1612900"/>
                    </a:moveTo>
                    <a:lnTo>
                      <a:pt x="357755" y="1612900"/>
                    </a:lnTo>
                    <a:lnTo>
                      <a:pt x="311545" y="1625600"/>
                    </a:lnTo>
                    <a:lnTo>
                      <a:pt x="267424" y="1651000"/>
                    </a:lnTo>
                    <a:lnTo>
                      <a:pt x="225673" y="1663700"/>
                    </a:lnTo>
                    <a:lnTo>
                      <a:pt x="186570" y="1689100"/>
                    </a:lnTo>
                    <a:lnTo>
                      <a:pt x="150397" y="1727200"/>
                    </a:lnTo>
                    <a:lnTo>
                      <a:pt x="117431" y="1752600"/>
                    </a:lnTo>
                    <a:lnTo>
                      <a:pt x="87954" y="1790700"/>
                    </a:lnTo>
                    <a:lnTo>
                      <a:pt x="62244" y="1828800"/>
                    </a:lnTo>
                    <a:lnTo>
                      <a:pt x="40582" y="1866900"/>
                    </a:lnTo>
                    <a:lnTo>
                      <a:pt x="23247" y="1917700"/>
                    </a:lnTo>
                    <a:lnTo>
                      <a:pt x="10518" y="1955800"/>
                    </a:lnTo>
                    <a:lnTo>
                      <a:pt x="2676" y="2006600"/>
                    </a:lnTo>
                    <a:lnTo>
                      <a:pt x="0" y="2057400"/>
                    </a:lnTo>
                    <a:lnTo>
                      <a:pt x="0" y="3860800"/>
                    </a:lnTo>
                    <a:lnTo>
                      <a:pt x="2354" y="3898900"/>
                    </a:lnTo>
                    <a:lnTo>
                      <a:pt x="9265" y="3949700"/>
                    </a:lnTo>
                    <a:lnTo>
                      <a:pt x="20501" y="3987800"/>
                    </a:lnTo>
                    <a:lnTo>
                      <a:pt x="35832" y="4038600"/>
                    </a:lnTo>
                    <a:lnTo>
                      <a:pt x="55027" y="4076700"/>
                    </a:lnTo>
                    <a:lnTo>
                      <a:pt x="77856" y="4114800"/>
                    </a:lnTo>
                    <a:lnTo>
                      <a:pt x="104089" y="4140200"/>
                    </a:lnTo>
                    <a:lnTo>
                      <a:pt x="133495" y="4178300"/>
                    </a:lnTo>
                    <a:lnTo>
                      <a:pt x="165844" y="4203700"/>
                    </a:lnTo>
                    <a:lnTo>
                      <a:pt x="200906" y="4229100"/>
                    </a:lnTo>
                    <a:lnTo>
                      <a:pt x="238449" y="4254500"/>
                    </a:lnTo>
                    <a:lnTo>
                      <a:pt x="278243" y="4279900"/>
                    </a:lnTo>
                    <a:lnTo>
                      <a:pt x="320058" y="4292600"/>
                    </a:lnTo>
                    <a:lnTo>
                      <a:pt x="363664" y="4305300"/>
                    </a:lnTo>
                    <a:lnTo>
                      <a:pt x="624640" y="4305300"/>
                    </a:lnTo>
                    <a:lnTo>
                      <a:pt x="732187" y="6515100"/>
                    </a:lnTo>
                    <a:lnTo>
                      <a:pt x="738558" y="6540500"/>
                    </a:lnTo>
                    <a:lnTo>
                      <a:pt x="754422" y="6565900"/>
                    </a:lnTo>
                    <a:lnTo>
                      <a:pt x="777471" y="6578600"/>
                    </a:lnTo>
                    <a:lnTo>
                      <a:pt x="1858385" y="6578600"/>
                    </a:lnTo>
                    <a:lnTo>
                      <a:pt x="1881434" y="6565900"/>
                    </a:lnTo>
                    <a:lnTo>
                      <a:pt x="1897298" y="6540500"/>
                    </a:lnTo>
                    <a:lnTo>
                      <a:pt x="1903669" y="6515100"/>
                    </a:lnTo>
                    <a:lnTo>
                      <a:pt x="1907378" y="6438900"/>
                    </a:lnTo>
                    <a:lnTo>
                      <a:pt x="876339" y="6438900"/>
                    </a:lnTo>
                    <a:lnTo>
                      <a:pt x="764033" y="4165600"/>
                    </a:lnTo>
                    <a:lnTo>
                      <a:pt x="409065" y="4165600"/>
                    </a:lnTo>
                    <a:lnTo>
                      <a:pt x="365118" y="4152900"/>
                    </a:lnTo>
                    <a:lnTo>
                      <a:pt x="323924" y="4140200"/>
                    </a:lnTo>
                    <a:lnTo>
                      <a:pt x="285926" y="4114800"/>
                    </a:lnTo>
                    <a:lnTo>
                      <a:pt x="251564" y="4089400"/>
                    </a:lnTo>
                    <a:lnTo>
                      <a:pt x="221278" y="4064000"/>
                    </a:lnTo>
                    <a:lnTo>
                      <a:pt x="195510" y="4025900"/>
                    </a:lnTo>
                    <a:lnTo>
                      <a:pt x="174701" y="3987800"/>
                    </a:lnTo>
                    <a:lnTo>
                      <a:pt x="159292" y="3949700"/>
                    </a:lnTo>
                    <a:lnTo>
                      <a:pt x="149723" y="3898900"/>
                    </a:lnTo>
                    <a:lnTo>
                      <a:pt x="146435" y="3860800"/>
                    </a:lnTo>
                    <a:lnTo>
                      <a:pt x="146435" y="2057400"/>
                    </a:lnTo>
                    <a:lnTo>
                      <a:pt x="149723" y="2006600"/>
                    </a:lnTo>
                    <a:lnTo>
                      <a:pt x="159292" y="1968500"/>
                    </a:lnTo>
                    <a:lnTo>
                      <a:pt x="174701" y="1930400"/>
                    </a:lnTo>
                    <a:lnTo>
                      <a:pt x="195510" y="1892300"/>
                    </a:lnTo>
                    <a:lnTo>
                      <a:pt x="221278" y="1854200"/>
                    </a:lnTo>
                    <a:lnTo>
                      <a:pt x="251564" y="1828800"/>
                    </a:lnTo>
                    <a:lnTo>
                      <a:pt x="285926" y="1803400"/>
                    </a:lnTo>
                    <a:lnTo>
                      <a:pt x="323924" y="1778000"/>
                    </a:lnTo>
                    <a:lnTo>
                      <a:pt x="365118" y="1765300"/>
                    </a:lnTo>
                    <a:lnTo>
                      <a:pt x="409065" y="1752600"/>
                    </a:lnTo>
                    <a:lnTo>
                      <a:pt x="2518425" y="1752600"/>
                    </a:lnTo>
                    <a:lnTo>
                      <a:pt x="2485459" y="1727200"/>
                    </a:lnTo>
                    <a:lnTo>
                      <a:pt x="2449286" y="1689100"/>
                    </a:lnTo>
                    <a:lnTo>
                      <a:pt x="2410183" y="1663700"/>
                    </a:lnTo>
                    <a:lnTo>
                      <a:pt x="2368432" y="1651000"/>
                    </a:lnTo>
                    <a:lnTo>
                      <a:pt x="2324311" y="1625600"/>
                    </a:lnTo>
                    <a:lnTo>
                      <a:pt x="2278101" y="1612900"/>
                    </a:lnTo>
                    <a:close/>
                  </a:path>
                  <a:path w="2635884" h="6578600">
                    <a:moveTo>
                      <a:pt x="2007129" y="3213100"/>
                    </a:moveTo>
                    <a:lnTo>
                      <a:pt x="1964020" y="3213100"/>
                    </a:lnTo>
                    <a:lnTo>
                      <a:pt x="1950763" y="3225800"/>
                    </a:lnTo>
                    <a:lnTo>
                      <a:pt x="1938820" y="3238500"/>
                    </a:lnTo>
                    <a:lnTo>
                      <a:pt x="1929033" y="3238500"/>
                    </a:lnTo>
                    <a:lnTo>
                      <a:pt x="1921688" y="3251200"/>
                    </a:lnTo>
                    <a:lnTo>
                      <a:pt x="1916973" y="3276600"/>
                    </a:lnTo>
                    <a:lnTo>
                      <a:pt x="1915072" y="3289300"/>
                    </a:lnTo>
                    <a:lnTo>
                      <a:pt x="1759485" y="6438900"/>
                    </a:lnTo>
                    <a:lnTo>
                      <a:pt x="1907378" y="6438900"/>
                    </a:lnTo>
                    <a:lnTo>
                      <a:pt x="2011216" y="4305300"/>
                    </a:lnTo>
                    <a:lnTo>
                      <a:pt x="2272192" y="4305300"/>
                    </a:lnTo>
                    <a:lnTo>
                      <a:pt x="2315798" y="4292600"/>
                    </a:lnTo>
                    <a:lnTo>
                      <a:pt x="2357613" y="4279900"/>
                    </a:lnTo>
                    <a:lnTo>
                      <a:pt x="2397407" y="4254500"/>
                    </a:lnTo>
                    <a:lnTo>
                      <a:pt x="2434950" y="4229100"/>
                    </a:lnTo>
                    <a:lnTo>
                      <a:pt x="2470012" y="4203700"/>
                    </a:lnTo>
                    <a:lnTo>
                      <a:pt x="2502360" y="4178300"/>
                    </a:lnTo>
                    <a:lnTo>
                      <a:pt x="2512163" y="4165600"/>
                    </a:lnTo>
                    <a:lnTo>
                      <a:pt x="2018043" y="4165600"/>
                    </a:lnTo>
                    <a:lnTo>
                      <a:pt x="2061518" y="3289300"/>
                    </a:lnTo>
                    <a:lnTo>
                      <a:pt x="2051779" y="3251200"/>
                    </a:lnTo>
                    <a:lnTo>
                      <a:pt x="2032645" y="3225800"/>
                    </a:lnTo>
                    <a:lnTo>
                      <a:pt x="2020503" y="3225800"/>
                    </a:lnTo>
                    <a:lnTo>
                      <a:pt x="2007129" y="3213100"/>
                    </a:lnTo>
                    <a:close/>
                  </a:path>
                  <a:path w="2635884" h="6578600">
                    <a:moveTo>
                      <a:pt x="644095" y="3213100"/>
                    </a:moveTo>
                    <a:lnTo>
                      <a:pt x="615933" y="3225800"/>
                    </a:lnTo>
                    <a:lnTo>
                      <a:pt x="593432" y="3238500"/>
                    </a:lnTo>
                    <a:lnTo>
                      <a:pt x="578815" y="3263900"/>
                    </a:lnTo>
                    <a:lnTo>
                      <a:pt x="574307" y="3289300"/>
                    </a:lnTo>
                    <a:lnTo>
                      <a:pt x="617782" y="4165600"/>
                    </a:lnTo>
                    <a:lnTo>
                      <a:pt x="764033" y="4165600"/>
                    </a:lnTo>
                    <a:lnTo>
                      <a:pt x="720742" y="3289300"/>
                    </a:lnTo>
                    <a:lnTo>
                      <a:pt x="713593" y="3251200"/>
                    </a:lnTo>
                    <a:lnTo>
                      <a:pt x="696790" y="3238500"/>
                    </a:lnTo>
                    <a:lnTo>
                      <a:pt x="672801" y="3225800"/>
                    </a:lnTo>
                    <a:lnTo>
                      <a:pt x="644095" y="3213100"/>
                    </a:lnTo>
                    <a:close/>
                  </a:path>
                  <a:path w="2635884" h="6578600">
                    <a:moveTo>
                      <a:pt x="2518425" y="1752600"/>
                    </a:moveTo>
                    <a:lnTo>
                      <a:pt x="2226757" y="1752600"/>
                    </a:lnTo>
                    <a:lnTo>
                      <a:pt x="2270703" y="1765300"/>
                    </a:lnTo>
                    <a:lnTo>
                      <a:pt x="2311896" y="1778000"/>
                    </a:lnTo>
                    <a:lnTo>
                      <a:pt x="2349894" y="1803400"/>
                    </a:lnTo>
                    <a:lnTo>
                      <a:pt x="2384257" y="1828800"/>
                    </a:lnTo>
                    <a:lnTo>
                      <a:pt x="2414543" y="1854200"/>
                    </a:lnTo>
                    <a:lnTo>
                      <a:pt x="2440312" y="1892300"/>
                    </a:lnTo>
                    <a:lnTo>
                      <a:pt x="2461122" y="1930400"/>
                    </a:lnTo>
                    <a:lnTo>
                      <a:pt x="2476532" y="1968500"/>
                    </a:lnTo>
                    <a:lnTo>
                      <a:pt x="2486102" y="2006600"/>
                    </a:lnTo>
                    <a:lnTo>
                      <a:pt x="2489390" y="2057400"/>
                    </a:lnTo>
                    <a:lnTo>
                      <a:pt x="2489390" y="3860800"/>
                    </a:lnTo>
                    <a:lnTo>
                      <a:pt x="2486102" y="3898900"/>
                    </a:lnTo>
                    <a:lnTo>
                      <a:pt x="2476532" y="3949700"/>
                    </a:lnTo>
                    <a:lnTo>
                      <a:pt x="2461122" y="3987800"/>
                    </a:lnTo>
                    <a:lnTo>
                      <a:pt x="2440312" y="4025900"/>
                    </a:lnTo>
                    <a:lnTo>
                      <a:pt x="2414543" y="4064000"/>
                    </a:lnTo>
                    <a:lnTo>
                      <a:pt x="2384257" y="4089400"/>
                    </a:lnTo>
                    <a:lnTo>
                      <a:pt x="2349894" y="4114800"/>
                    </a:lnTo>
                    <a:lnTo>
                      <a:pt x="2311896" y="4140200"/>
                    </a:lnTo>
                    <a:lnTo>
                      <a:pt x="2270703" y="4152900"/>
                    </a:lnTo>
                    <a:lnTo>
                      <a:pt x="2226757" y="4165600"/>
                    </a:lnTo>
                    <a:lnTo>
                      <a:pt x="2512163" y="4165600"/>
                    </a:lnTo>
                    <a:lnTo>
                      <a:pt x="2531767" y="4140200"/>
                    </a:lnTo>
                    <a:lnTo>
                      <a:pt x="2558000" y="4114800"/>
                    </a:lnTo>
                    <a:lnTo>
                      <a:pt x="2580829" y="4076700"/>
                    </a:lnTo>
                    <a:lnTo>
                      <a:pt x="2600024" y="4038600"/>
                    </a:lnTo>
                    <a:lnTo>
                      <a:pt x="2615355" y="3987800"/>
                    </a:lnTo>
                    <a:lnTo>
                      <a:pt x="2626591" y="3949700"/>
                    </a:lnTo>
                    <a:lnTo>
                      <a:pt x="2633502" y="3898900"/>
                    </a:lnTo>
                    <a:lnTo>
                      <a:pt x="2635856" y="3860800"/>
                    </a:lnTo>
                    <a:lnTo>
                      <a:pt x="2635856" y="2057400"/>
                    </a:lnTo>
                    <a:lnTo>
                      <a:pt x="2633180" y="2006600"/>
                    </a:lnTo>
                    <a:lnTo>
                      <a:pt x="2625338" y="1955800"/>
                    </a:lnTo>
                    <a:lnTo>
                      <a:pt x="2612609" y="1917700"/>
                    </a:lnTo>
                    <a:lnTo>
                      <a:pt x="2595274" y="1866900"/>
                    </a:lnTo>
                    <a:lnTo>
                      <a:pt x="2573612" y="1828800"/>
                    </a:lnTo>
                    <a:lnTo>
                      <a:pt x="2547902" y="1790700"/>
                    </a:lnTo>
                    <a:lnTo>
                      <a:pt x="2518425" y="1752600"/>
                    </a:lnTo>
                    <a:close/>
                  </a:path>
                  <a:path w="2635884" h="6578600">
                    <a:moveTo>
                      <a:pt x="2180530" y="1600200"/>
                    </a:moveTo>
                    <a:lnTo>
                      <a:pt x="455326" y="1600200"/>
                    </a:lnTo>
                    <a:lnTo>
                      <a:pt x="405775" y="1612900"/>
                    </a:lnTo>
                    <a:lnTo>
                      <a:pt x="2230081" y="1612900"/>
                    </a:lnTo>
                    <a:lnTo>
                      <a:pt x="2180530" y="1600200"/>
                    </a:lnTo>
                    <a:close/>
                  </a:path>
                  <a:path w="2635884" h="6578600">
                    <a:moveTo>
                      <a:pt x="1503734" y="12700"/>
                    </a:moveTo>
                    <a:lnTo>
                      <a:pt x="1132116" y="12700"/>
                    </a:lnTo>
                    <a:lnTo>
                      <a:pt x="1001928" y="50800"/>
                    </a:lnTo>
                    <a:lnTo>
                      <a:pt x="960664" y="76200"/>
                    </a:lnTo>
                    <a:lnTo>
                      <a:pt x="920585" y="88900"/>
                    </a:lnTo>
                    <a:lnTo>
                      <a:pt x="881763" y="114300"/>
                    </a:lnTo>
                    <a:lnTo>
                      <a:pt x="844270" y="139700"/>
                    </a:lnTo>
                    <a:lnTo>
                      <a:pt x="808176" y="165100"/>
                    </a:lnTo>
                    <a:lnTo>
                      <a:pt x="773555" y="190500"/>
                    </a:lnTo>
                    <a:lnTo>
                      <a:pt x="740477" y="228600"/>
                    </a:lnTo>
                    <a:lnTo>
                      <a:pt x="709014" y="254000"/>
                    </a:lnTo>
                    <a:lnTo>
                      <a:pt x="679237" y="292100"/>
                    </a:lnTo>
                    <a:lnTo>
                      <a:pt x="651219" y="317500"/>
                    </a:lnTo>
                    <a:lnTo>
                      <a:pt x="625031" y="355600"/>
                    </a:lnTo>
                    <a:lnTo>
                      <a:pt x="600744" y="393700"/>
                    </a:lnTo>
                    <a:lnTo>
                      <a:pt x="578431" y="431800"/>
                    </a:lnTo>
                    <a:lnTo>
                      <a:pt x="558162" y="469900"/>
                    </a:lnTo>
                    <a:lnTo>
                      <a:pt x="540009" y="508000"/>
                    </a:lnTo>
                    <a:lnTo>
                      <a:pt x="524045" y="558800"/>
                    </a:lnTo>
                    <a:lnTo>
                      <a:pt x="510340" y="596900"/>
                    </a:lnTo>
                    <a:lnTo>
                      <a:pt x="498966" y="647700"/>
                    </a:lnTo>
                    <a:lnTo>
                      <a:pt x="489995" y="685800"/>
                    </a:lnTo>
                    <a:lnTo>
                      <a:pt x="483498" y="736600"/>
                    </a:lnTo>
                    <a:lnTo>
                      <a:pt x="479548" y="774700"/>
                    </a:lnTo>
                    <a:lnTo>
                      <a:pt x="478215" y="825500"/>
                    </a:lnTo>
                    <a:lnTo>
                      <a:pt x="479766" y="876300"/>
                    </a:lnTo>
                    <a:lnTo>
                      <a:pt x="484360" y="927100"/>
                    </a:lnTo>
                    <a:lnTo>
                      <a:pt x="491905" y="977900"/>
                    </a:lnTo>
                    <a:lnTo>
                      <a:pt x="502312" y="1028700"/>
                    </a:lnTo>
                    <a:lnTo>
                      <a:pt x="515491" y="1066800"/>
                    </a:lnTo>
                    <a:lnTo>
                      <a:pt x="531351" y="1117600"/>
                    </a:lnTo>
                    <a:lnTo>
                      <a:pt x="549801" y="1155700"/>
                    </a:lnTo>
                    <a:lnTo>
                      <a:pt x="570753" y="1206500"/>
                    </a:lnTo>
                    <a:lnTo>
                      <a:pt x="594115" y="1244600"/>
                    </a:lnTo>
                    <a:lnTo>
                      <a:pt x="619797" y="1282700"/>
                    </a:lnTo>
                    <a:lnTo>
                      <a:pt x="647710" y="1320800"/>
                    </a:lnTo>
                    <a:lnTo>
                      <a:pt x="677762" y="1358900"/>
                    </a:lnTo>
                    <a:lnTo>
                      <a:pt x="709863" y="1397000"/>
                    </a:lnTo>
                    <a:lnTo>
                      <a:pt x="743924" y="1435100"/>
                    </a:lnTo>
                    <a:lnTo>
                      <a:pt x="779855" y="1460500"/>
                    </a:lnTo>
                    <a:lnTo>
                      <a:pt x="817564" y="1498600"/>
                    </a:lnTo>
                    <a:lnTo>
                      <a:pt x="856961" y="1524000"/>
                    </a:lnTo>
                    <a:lnTo>
                      <a:pt x="897957" y="1549400"/>
                    </a:lnTo>
                    <a:lnTo>
                      <a:pt x="940461" y="1562100"/>
                    </a:lnTo>
                    <a:lnTo>
                      <a:pt x="984383" y="1587500"/>
                    </a:lnTo>
                    <a:lnTo>
                      <a:pt x="1029633" y="1600200"/>
                    </a:lnTo>
                    <a:lnTo>
                      <a:pt x="1606223" y="1600200"/>
                    </a:lnTo>
                    <a:lnTo>
                      <a:pt x="1651473" y="1587500"/>
                    </a:lnTo>
                    <a:lnTo>
                      <a:pt x="1695395" y="1562100"/>
                    </a:lnTo>
                    <a:lnTo>
                      <a:pt x="1737899" y="1549400"/>
                    </a:lnTo>
                    <a:lnTo>
                      <a:pt x="1778895" y="1524000"/>
                    </a:lnTo>
                    <a:lnTo>
                      <a:pt x="1798593" y="1511300"/>
                    </a:lnTo>
                    <a:lnTo>
                      <a:pt x="1223756" y="1511300"/>
                    </a:lnTo>
                    <a:lnTo>
                      <a:pt x="1133478" y="1485900"/>
                    </a:lnTo>
                    <a:lnTo>
                      <a:pt x="1047895" y="1460500"/>
                    </a:lnTo>
                    <a:lnTo>
                      <a:pt x="1007121" y="1435100"/>
                    </a:lnTo>
                    <a:lnTo>
                      <a:pt x="967830" y="1422400"/>
                    </a:lnTo>
                    <a:lnTo>
                      <a:pt x="930124" y="1397000"/>
                    </a:lnTo>
                    <a:lnTo>
                      <a:pt x="894105" y="1371600"/>
                    </a:lnTo>
                    <a:lnTo>
                      <a:pt x="859877" y="1346200"/>
                    </a:lnTo>
                    <a:lnTo>
                      <a:pt x="827542" y="1308100"/>
                    </a:lnTo>
                    <a:lnTo>
                      <a:pt x="797204" y="1282700"/>
                    </a:lnTo>
                    <a:lnTo>
                      <a:pt x="768964" y="1244600"/>
                    </a:lnTo>
                    <a:lnTo>
                      <a:pt x="742926" y="1206500"/>
                    </a:lnTo>
                    <a:lnTo>
                      <a:pt x="719193" y="1168400"/>
                    </a:lnTo>
                    <a:lnTo>
                      <a:pt x="697866" y="1130300"/>
                    </a:lnTo>
                    <a:lnTo>
                      <a:pt x="679050" y="1092200"/>
                    </a:lnTo>
                    <a:lnTo>
                      <a:pt x="662847" y="1054100"/>
                    </a:lnTo>
                    <a:lnTo>
                      <a:pt x="649359" y="1003300"/>
                    </a:lnTo>
                    <a:lnTo>
                      <a:pt x="638689" y="965200"/>
                    </a:lnTo>
                    <a:lnTo>
                      <a:pt x="630941" y="914400"/>
                    </a:lnTo>
                    <a:lnTo>
                      <a:pt x="626217" y="876300"/>
                    </a:lnTo>
                    <a:lnTo>
                      <a:pt x="624619" y="825500"/>
                    </a:lnTo>
                    <a:lnTo>
                      <a:pt x="626217" y="774700"/>
                    </a:lnTo>
                    <a:lnTo>
                      <a:pt x="630941" y="736600"/>
                    </a:lnTo>
                    <a:lnTo>
                      <a:pt x="638689" y="685800"/>
                    </a:lnTo>
                    <a:lnTo>
                      <a:pt x="649359" y="647700"/>
                    </a:lnTo>
                    <a:lnTo>
                      <a:pt x="662847" y="596900"/>
                    </a:lnTo>
                    <a:lnTo>
                      <a:pt x="679050" y="558800"/>
                    </a:lnTo>
                    <a:lnTo>
                      <a:pt x="697866" y="520700"/>
                    </a:lnTo>
                    <a:lnTo>
                      <a:pt x="719193" y="482600"/>
                    </a:lnTo>
                    <a:lnTo>
                      <a:pt x="742926" y="444500"/>
                    </a:lnTo>
                    <a:lnTo>
                      <a:pt x="768964" y="406400"/>
                    </a:lnTo>
                    <a:lnTo>
                      <a:pt x="797204" y="368300"/>
                    </a:lnTo>
                    <a:lnTo>
                      <a:pt x="827542" y="342900"/>
                    </a:lnTo>
                    <a:lnTo>
                      <a:pt x="859877" y="317500"/>
                    </a:lnTo>
                    <a:lnTo>
                      <a:pt x="894105" y="279400"/>
                    </a:lnTo>
                    <a:lnTo>
                      <a:pt x="930124" y="254000"/>
                    </a:lnTo>
                    <a:lnTo>
                      <a:pt x="967830" y="228600"/>
                    </a:lnTo>
                    <a:lnTo>
                      <a:pt x="1007121" y="215900"/>
                    </a:lnTo>
                    <a:lnTo>
                      <a:pt x="1047895" y="190500"/>
                    </a:lnTo>
                    <a:lnTo>
                      <a:pt x="1133478" y="165100"/>
                    </a:lnTo>
                    <a:lnTo>
                      <a:pt x="1178081" y="152400"/>
                    </a:lnTo>
                    <a:lnTo>
                      <a:pt x="1223756" y="152400"/>
                    </a:lnTo>
                    <a:lnTo>
                      <a:pt x="1270399" y="139700"/>
                    </a:lnTo>
                    <a:lnTo>
                      <a:pt x="1791577" y="139700"/>
                    </a:lnTo>
                    <a:lnTo>
                      <a:pt x="1754084" y="114300"/>
                    </a:lnTo>
                    <a:lnTo>
                      <a:pt x="1715262" y="88900"/>
                    </a:lnTo>
                    <a:lnTo>
                      <a:pt x="1675183" y="76200"/>
                    </a:lnTo>
                    <a:lnTo>
                      <a:pt x="1633919" y="50800"/>
                    </a:lnTo>
                    <a:lnTo>
                      <a:pt x="1503734" y="12700"/>
                    </a:lnTo>
                    <a:close/>
                  </a:path>
                  <a:path w="2635884" h="6578600">
                    <a:moveTo>
                      <a:pt x="1791577" y="139700"/>
                    </a:moveTo>
                    <a:lnTo>
                      <a:pt x="1365415" y="139700"/>
                    </a:lnTo>
                    <a:lnTo>
                      <a:pt x="1412058" y="152400"/>
                    </a:lnTo>
                    <a:lnTo>
                      <a:pt x="1457733" y="152400"/>
                    </a:lnTo>
                    <a:lnTo>
                      <a:pt x="1502336" y="165100"/>
                    </a:lnTo>
                    <a:lnTo>
                      <a:pt x="1587919" y="190500"/>
                    </a:lnTo>
                    <a:lnTo>
                      <a:pt x="1628693" y="215900"/>
                    </a:lnTo>
                    <a:lnTo>
                      <a:pt x="1667984" y="228600"/>
                    </a:lnTo>
                    <a:lnTo>
                      <a:pt x="1705690" y="254000"/>
                    </a:lnTo>
                    <a:lnTo>
                      <a:pt x="1741709" y="279400"/>
                    </a:lnTo>
                    <a:lnTo>
                      <a:pt x="1775937" y="317500"/>
                    </a:lnTo>
                    <a:lnTo>
                      <a:pt x="1808272" y="342900"/>
                    </a:lnTo>
                    <a:lnTo>
                      <a:pt x="1838610" y="368300"/>
                    </a:lnTo>
                    <a:lnTo>
                      <a:pt x="1866850" y="406400"/>
                    </a:lnTo>
                    <a:lnTo>
                      <a:pt x="1892888" y="444500"/>
                    </a:lnTo>
                    <a:lnTo>
                      <a:pt x="1916621" y="482600"/>
                    </a:lnTo>
                    <a:lnTo>
                      <a:pt x="1937948" y="520700"/>
                    </a:lnTo>
                    <a:lnTo>
                      <a:pt x="1956764" y="558800"/>
                    </a:lnTo>
                    <a:lnTo>
                      <a:pt x="1972967" y="596900"/>
                    </a:lnTo>
                    <a:lnTo>
                      <a:pt x="1986455" y="647700"/>
                    </a:lnTo>
                    <a:lnTo>
                      <a:pt x="1997125" y="685800"/>
                    </a:lnTo>
                    <a:lnTo>
                      <a:pt x="2004873" y="736600"/>
                    </a:lnTo>
                    <a:lnTo>
                      <a:pt x="2009597" y="774700"/>
                    </a:lnTo>
                    <a:lnTo>
                      <a:pt x="2011195" y="825500"/>
                    </a:lnTo>
                    <a:lnTo>
                      <a:pt x="2009597" y="876300"/>
                    </a:lnTo>
                    <a:lnTo>
                      <a:pt x="2004873" y="914400"/>
                    </a:lnTo>
                    <a:lnTo>
                      <a:pt x="1997125" y="965200"/>
                    </a:lnTo>
                    <a:lnTo>
                      <a:pt x="1986455" y="1003300"/>
                    </a:lnTo>
                    <a:lnTo>
                      <a:pt x="1972967" y="1054100"/>
                    </a:lnTo>
                    <a:lnTo>
                      <a:pt x="1956764" y="1092200"/>
                    </a:lnTo>
                    <a:lnTo>
                      <a:pt x="1937948" y="1130300"/>
                    </a:lnTo>
                    <a:lnTo>
                      <a:pt x="1916621" y="1168400"/>
                    </a:lnTo>
                    <a:lnTo>
                      <a:pt x="1892888" y="1206500"/>
                    </a:lnTo>
                    <a:lnTo>
                      <a:pt x="1866850" y="1244600"/>
                    </a:lnTo>
                    <a:lnTo>
                      <a:pt x="1838610" y="1282700"/>
                    </a:lnTo>
                    <a:lnTo>
                      <a:pt x="1808272" y="1308100"/>
                    </a:lnTo>
                    <a:lnTo>
                      <a:pt x="1775937" y="1346200"/>
                    </a:lnTo>
                    <a:lnTo>
                      <a:pt x="1741709" y="1371600"/>
                    </a:lnTo>
                    <a:lnTo>
                      <a:pt x="1705690" y="1397000"/>
                    </a:lnTo>
                    <a:lnTo>
                      <a:pt x="1667984" y="1422400"/>
                    </a:lnTo>
                    <a:lnTo>
                      <a:pt x="1628693" y="1435100"/>
                    </a:lnTo>
                    <a:lnTo>
                      <a:pt x="1587919" y="1460500"/>
                    </a:lnTo>
                    <a:lnTo>
                      <a:pt x="1502336" y="1485900"/>
                    </a:lnTo>
                    <a:lnTo>
                      <a:pt x="1412058" y="1511300"/>
                    </a:lnTo>
                    <a:lnTo>
                      <a:pt x="1798593" y="1511300"/>
                    </a:lnTo>
                    <a:lnTo>
                      <a:pt x="1818292" y="1498600"/>
                    </a:lnTo>
                    <a:lnTo>
                      <a:pt x="1856001" y="1460500"/>
                    </a:lnTo>
                    <a:lnTo>
                      <a:pt x="1891931" y="1435100"/>
                    </a:lnTo>
                    <a:lnTo>
                      <a:pt x="1925992" y="1397000"/>
                    </a:lnTo>
                    <a:lnTo>
                      <a:pt x="1958094" y="1358900"/>
                    </a:lnTo>
                    <a:lnTo>
                      <a:pt x="1988146" y="1320800"/>
                    </a:lnTo>
                    <a:lnTo>
                      <a:pt x="2016059" y="1282700"/>
                    </a:lnTo>
                    <a:lnTo>
                      <a:pt x="2041741" y="1244600"/>
                    </a:lnTo>
                    <a:lnTo>
                      <a:pt x="2065103" y="1206500"/>
                    </a:lnTo>
                    <a:lnTo>
                      <a:pt x="2086055" y="1155700"/>
                    </a:lnTo>
                    <a:lnTo>
                      <a:pt x="2104505" y="1117600"/>
                    </a:lnTo>
                    <a:lnTo>
                      <a:pt x="2120365" y="1066800"/>
                    </a:lnTo>
                    <a:lnTo>
                      <a:pt x="2133544" y="1028700"/>
                    </a:lnTo>
                    <a:lnTo>
                      <a:pt x="2143951" y="977900"/>
                    </a:lnTo>
                    <a:lnTo>
                      <a:pt x="2151496" y="927100"/>
                    </a:lnTo>
                    <a:lnTo>
                      <a:pt x="2156089" y="876300"/>
                    </a:lnTo>
                    <a:lnTo>
                      <a:pt x="2157641" y="825500"/>
                    </a:lnTo>
                    <a:lnTo>
                      <a:pt x="2156308" y="774700"/>
                    </a:lnTo>
                    <a:lnTo>
                      <a:pt x="2152357" y="736600"/>
                    </a:lnTo>
                    <a:lnTo>
                      <a:pt x="2145860" y="685800"/>
                    </a:lnTo>
                    <a:lnTo>
                      <a:pt x="2136889" y="647700"/>
                    </a:lnTo>
                    <a:lnTo>
                      <a:pt x="2125515" y="596900"/>
                    </a:lnTo>
                    <a:lnTo>
                      <a:pt x="2111809" y="558800"/>
                    </a:lnTo>
                    <a:lnTo>
                      <a:pt x="2095844" y="508000"/>
                    </a:lnTo>
                    <a:lnTo>
                      <a:pt x="2077691" y="469900"/>
                    </a:lnTo>
                    <a:lnTo>
                      <a:pt x="2057421" y="431800"/>
                    </a:lnTo>
                    <a:lnTo>
                      <a:pt x="2035107" y="393700"/>
                    </a:lnTo>
                    <a:lnTo>
                      <a:pt x="2010819" y="355600"/>
                    </a:lnTo>
                    <a:lnTo>
                      <a:pt x="1984630" y="317500"/>
                    </a:lnTo>
                    <a:lnTo>
                      <a:pt x="1956612" y="292100"/>
                    </a:lnTo>
                    <a:lnTo>
                      <a:pt x="1926835" y="254000"/>
                    </a:lnTo>
                    <a:lnTo>
                      <a:pt x="1895371" y="228600"/>
                    </a:lnTo>
                    <a:lnTo>
                      <a:pt x="1862292" y="190500"/>
                    </a:lnTo>
                    <a:lnTo>
                      <a:pt x="1827671" y="165100"/>
                    </a:lnTo>
                    <a:lnTo>
                      <a:pt x="1791577" y="139700"/>
                    </a:lnTo>
                    <a:close/>
                  </a:path>
                  <a:path w="2635884" h="6578600">
                    <a:moveTo>
                      <a:pt x="1412331" y="0"/>
                    </a:moveTo>
                    <a:lnTo>
                      <a:pt x="1223521" y="0"/>
                    </a:lnTo>
                    <a:lnTo>
                      <a:pt x="1177405" y="12700"/>
                    </a:lnTo>
                    <a:lnTo>
                      <a:pt x="1458446" y="12700"/>
                    </a:lnTo>
                    <a:lnTo>
                      <a:pt x="1412331" y="0"/>
                    </a:lnTo>
                    <a:close/>
                  </a:path>
                </a:pathLst>
              </a:custGeom>
              <a:solidFill>
                <a:srgbClr val="F05CA1"/>
              </a:solidFill>
            </p:spPr>
            <p:txBody>
              <a:bodyPr wrap="square" lIns="0" tIns="0" rIns="0" bIns="0" rtlCol="0"/>
              <a:lstStyle/>
              <a:p>
                <a:endParaRPr/>
              </a:p>
            </p:txBody>
          </p:sp>
        </p:grpSp>
      </p:grpSp>
      <p:grpSp>
        <p:nvGrpSpPr>
          <p:cNvPr id="163" name="Group 162">
            <a:extLst>
              <a:ext uri="{FF2B5EF4-FFF2-40B4-BE49-F238E27FC236}">
                <a16:creationId xmlns:a16="http://schemas.microsoft.com/office/drawing/2014/main" id="{652D782C-486D-D18A-8CD5-29F247034592}"/>
              </a:ext>
            </a:extLst>
          </p:cNvPr>
          <p:cNvGrpSpPr/>
          <p:nvPr/>
        </p:nvGrpSpPr>
        <p:grpSpPr>
          <a:xfrm>
            <a:off x="15373377" y="6465531"/>
            <a:ext cx="4009011" cy="3028950"/>
            <a:chOff x="15373377" y="6465531"/>
            <a:chExt cx="4009011" cy="3028950"/>
          </a:xfrm>
        </p:grpSpPr>
        <p:grpSp>
          <p:nvGrpSpPr>
            <p:cNvPr id="26" name="object 26"/>
            <p:cNvGrpSpPr/>
            <p:nvPr/>
          </p:nvGrpSpPr>
          <p:grpSpPr>
            <a:xfrm>
              <a:off x="16598667" y="8569187"/>
              <a:ext cx="918844" cy="189230"/>
              <a:chOff x="16598667" y="8569187"/>
              <a:chExt cx="918844" cy="189230"/>
            </a:xfrm>
          </p:grpSpPr>
          <p:pic>
            <p:nvPicPr>
              <p:cNvPr id="27" name="object 27"/>
              <p:cNvPicPr/>
              <p:nvPr/>
            </p:nvPicPr>
            <p:blipFill>
              <a:blip r:embed="rId14" cstate="print"/>
              <a:stretch>
                <a:fillRect/>
              </a:stretch>
            </p:blipFill>
            <p:spPr>
              <a:xfrm>
                <a:off x="16598667" y="8569187"/>
                <a:ext cx="260705" cy="188708"/>
              </a:xfrm>
              <a:prstGeom prst="rect">
                <a:avLst/>
              </a:prstGeom>
            </p:spPr>
          </p:pic>
          <p:pic>
            <p:nvPicPr>
              <p:cNvPr id="28" name="object 28"/>
              <p:cNvPicPr/>
              <p:nvPr/>
            </p:nvPicPr>
            <p:blipFill>
              <a:blip r:embed="rId15" cstate="print"/>
              <a:stretch>
                <a:fillRect/>
              </a:stretch>
            </p:blipFill>
            <p:spPr>
              <a:xfrm>
                <a:off x="16884438" y="8570746"/>
                <a:ext cx="151377" cy="185585"/>
              </a:xfrm>
              <a:prstGeom prst="rect">
                <a:avLst/>
              </a:prstGeom>
            </p:spPr>
          </p:pic>
          <p:pic>
            <p:nvPicPr>
              <p:cNvPr id="29" name="object 29"/>
              <p:cNvPicPr/>
              <p:nvPr/>
            </p:nvPicPr>
            <p:blipFill>
              <a:blip r:embed="rId16" cstate="print"/>
              <a:stretch>
                <a:fillRect/>
              </a:stretch>
            </p:blipFill>
            <p:spPr>
              <a:xfrm>
                <a:off x="17066523" y="8570753"/>
                <a:ext cx="119933" cy="185575"/>
              </a:xfrm>
              <a:prstGeom prst="rect">
                <a:avLst/>
              </a:prstGeom>
            </p:spPr>
          </p:pic>
          <p:pic>
            <p:nvPicPr>
              <p:cNvPr id="30" name="object 30"/>
              <p:cNvPicPr/>
              <p:nvPr/>
            </p:nvPicPr>
            <p:blipFill>
              <a:blip r:embed="rId17" cstate="print"/>
              <a:stretch>
                <a:fillRect/>
              </a:stretch>
            </p:blipFill>
            <p:spPr>
              <a:xfrm>
                <a:off x="17205662" y="8570746"/>
                <a:ext cx="255316" cy="185585"/>
              </a:xfrm>
              <a:prstGeom prst="rect">
                <a:avLst/>
              </a:prstGeom>
            </p:spPr>
          </p:pic>
          <p:sp>
            <p:nvSpPr>
              <p:cNvPr id="31" name="object 31"/>
              <p:cNvSpPr/>
              <p:nvPr/>
            </p:nvSpPr>
            <p:spPr>
              <a:xfrm>
                <a:off x="17484648" y="8678862"/>
                <a:ext cx="33020" cy="77470"/>
              </a:xfrm>
              <a:custGeom>
                <a:avLst/>
                <a:gdLst/>
                <a:ahLst/>
                <a:cxnLst/>
                <a:rect l="l" t="t" r="r" b="b"/>
                <a:pathLst>
                  <a:path w="33019" h="77470">
                    <a:moveTo>
                      <a:pt x="0" y="77469"/>
                    </a:moveTo>
                    <a:lnTo>
                      <a:pt x="32616" y="77469"/>
                    </a:lnTo>
                    <a:lnTo>
                      <a:pt x="32616" y="0"/>
                    </a:lnTo>
                    <a:lnTo>
                      <a:pt x="0" y="0"/>
                    </a:lnTo>
                    <a:lnTo>
                      <a:pt x="0" y="77469"/>
                    </a:lnTo>
                    <a:close/>
                  </a:path>
                </a:pathLst>
              </a:custGeom>
              <a:solidFill>
                <a:srgbClr val="FFFFFF"/>
              </a:solidFill>
            </p:spPr>
            <p:txBody>
              <a:bodyPr wrap="square" lIns="0" tIns="0" rIns="0" bIns="0" rtlCol="0"/>
              <a:lstStyle/>
              <a:p>
                <a:endParaRPr/>
              </a:p>
            </p:txBody>
          </p:sp>
        </p:grpSp>
        <p:grpSp>
          <p:nvGrpSpPr>
            <p:cNvPr id="32" name="object 32"/>
            <p:cNvGrpSpPr/>
            <p:nvPr/>
          </p:nvGrpSpPr>
          <p:grpSpPr>
            <a:xfrm>
              <a:off x="17484649" y="8569187"/>
              <a:ext cx="909955" cy="189230"/>
              <a:chOff x="17484649" y="8569187"/>
              <a:chExt cx="909955" cy="189230"/>
            </a:xfrm>
          </p:grpSpPr>
          <p:sp>
            <p:nvSpPr>
              <p:cNvPr id="33" name="object 33"/>
              <p:cNvSpPr/>
              <p:nvPr/>
            </p:nvSpPr>
            <p:spPr>
              <a:xfrm>
                <a:off x="17484649" y="8570918"/>
                <a:ext cx="262890" cy="185420"/>
              </a:xfrm>
              <a:custGeom>
                <a:avLst/>
                <a:gdLst/>
                <a:ahLst/>
                <a:cxnLst/>
                <a:rect l="l" t="t" r="r" b="b"/>
                <a:pathLst>
                  <a:path w="262890" h="185420">
                    <a:moveTo>
                      <a:pt x="121793" y="0"/>
                    </a:moveTo>
                    <a:lnTo>
                      <a:pt x="89179" y="0"/>
                    </a:lnTo>
                    <a:lnTo>
                      <a:pt x="89179" y="76200"/>
                    </a:lnTo>
                    <a:lnTo>
                      <a:pt x="32613" y="76200"/>
                    </a:lnTo>
                    <a:lnTo>
                      <a:pt x="32613" y="0"/>
                    </a:lnTo>
                    <a:lnTo>
                      <a:pt x="0" y="0"/>
                    </a:lnTo>
                    <a:lnTo>
                      <a:pt x="0" y="76200"/>
                    </a:lnTo>
                    <a:lnTo>
                      <a:pt x="0" y="107950"/>
                    </a:lnTo>
                    <a:lnTo>
                      <a:pt x="89179" y="107950"/>
                    </a:lnTo>
                    <a:lnTo>
                      <a:pt x="89179" y="185420"/>
                    </a:lnTo>
                    <a:lnTo>
                      <a:pt x="121793" y="185420"/>
                    </a:lnTo>
                    <a:lnTo>
                      <a:pt x="121793" y="107950"/>
                    </a:lnTo>
                    <a:lnTo>
                      <a:pt x="121793" y="76200"/>
                    </a:lnTo>
                    <a:lnTo>
                      <a:pt x="121793" y="0"/>
                    </a:lnTo>
                    <a:close/>
                  </a:path>
                  <a:path w="262890" h="185420">
                    <a:moveTo>
                      <a:pt x="262585" y="0"/>
                    </a:moveTo>
                    <a:lnTo>
                      <a:pt x="152514" y="0"/>
                    </a:lnTo>
                    <a:lnTo>
                      <a:pt x="152514" y="31750"/>
                    </a:lnTo>
                    <a:lnTo>
                      <a:pt x="152514" y="76200"/>
                    </a:lnTo>
                    <a:lnTo>
                      <a:pt x="152514" y="107950"/>
                    </a:lnTo>
                    <a:lnTo>
                      <a:pt x="152514" y="153670"/>
                    </a:lnTo>
                    <a:lnTo>
                      <a:pt x="152514" y="185420"/>
                    </a:lnTo>
                    <a:lnTo>
                      <a:pt x="262585" y="185420"/>
                    </a:lnTo>
                    <a:lnTo>
                      <a:pt x="262585" y="153670"/>
                    </a:lnTo>
                    <a:lnTo>
                      <a:pt x="185127" y="153670"/>
                    </a:lnTo>
                    <a:lnTo>
                      <a:pt x="185127" y="107950"/>
                    </a:lnTo>
                    <a:lnTo>
                      <a:pt x="251079" y="107950"/>
                    </a:lnTo>
                    <a:lnTo>
                      <a:pt x="251079" y="76200"/>
                    </a:lnTo>
                    <a:lnTo>
                      <a:pt x="185127" y="76200"/>
                    </a:lnTo>
                    <a:lnTo>
                      <a:pt x="185127" y="31750"/>
                    </a:lnTo>
                    <a:lnTo>
                      <a:pt x="262585" y="31750"/>
                    </a:lnTo>
                    <a:lnTo>
                      <a:pt x="262585" y="0"/>
                    </a:lnTo>
                    <a:close/>
                  </a:path>
                </a:pathLst>
              </a:custGeom>
              <a:solidFill>
                <a:srgbClr val="FFFFFF"/>
              </a:solidFill>
            </p:spPr>
            <p:txBody>
              <a:bodyPr wrap="square" lIns="0" tIns="0" rIns="0" bIns="0" rtlCol="0"/>
              <a:lstStyle/>
              <a:p>
                <a:endParaRPr/>
              </a:p>
            </p:txBody>
          </p:sp>
          <p:pic>
            <p:nvPicPr>
              <p:cNvPr id="34" name="object 34"/>
              <p:cNvPicPr/>
              <p:nvPr/>
            </p:nvPicPr>
            <p:blipFill>
              <a:blip r:embed="rId18" cstate="print"/>
              <a:stretch>
                <a:fillRect/>
              </a:stretch>
            </p:blipFill>
            <p:spPr>
              <a:xfrm>
                <a:off x="17770899" y="8569189"/>
                <a:ext cx="266578" cy="188706"/>
              </a:xfrm>
              <a:prstGeom prst="rect">
                <a:avLst/>
              </a:prstGeom>
            </p:spPr>
          </p:pic>
          <p:sp>
            <p:nvSpPr>
              <p:cNvPr id="35" name="object 35"/>
              <p:cNvSpPr/>
              <p:nvPr/>
            </p:nvSpPr>
            <p:spPr>
              <a:xfrm>
                <a:off x="18059973" y="8570754"/>
                <a:ext cx="33020" cy="186055"/>
              </a:xfrm>
              <a:custGeom>
                <a:avLst/>
                <a:gdLst/>
                <a:ahLst/>
                <a:cxnLst/>
                <a:rect l="l" t="t" r="r" b="b"/>
                <a:pathLst>
                  <a:path w="33019" h="186054">
                    <a:moveTo>
                      <a:pt x="32616" y="0"/>
                    </a:moveTo>
                    <a:lnTo>
                      <a:pt x="0" y="0"/>
                    </a:lnTo>
                    <a:lnTo>
                      <a:pt x="0" y="185585"/>
                    </a:lnTo>
                    <a:lnTo>
                      <a:pt x="32616" y="185585"/>
                    </a:lnTo>
                    <a:lnTo>
                      <a:pt x="32616" y="0"/>
                    </a:lnTo>
                    <a:close/>
                  </a:path>
                </a:pathLst>
              </a:custGeom>
              <a:solidFill>
                <a:srgbClr val="FFFFFF"/>
              </a:solidFill>
            </p:spPr>
            <p:txBody>
              <a:bodyPr wrap="square" lIns="0" tIns="0" rIns="0" bIns="0" rtlCol="0"/>
              <a:lstStyle/>
              <a:p>
                <a:endParaRPr/>
              </a:p>
            </p:txBody>
          </p:sp>
          <p:pic>
            <p:nvPicPr>
              <p:cNvPr id="36" name="object 36"/>
              <p:cNvPicPr/>
              <p:nvPr/>
            </p:nvPicPr>
            <p:blipFill>
              <a:blip r:embed="rId19" cstate="print"/>
              <a:stretch>
                <a:fillRect/>
              </a:stretch>
            </p:blipFill>
            <p:spPr>
              <a:xfrm>
                <a:off x="18117696" y="8569187"/>
                <a:ext cx="123441" cy="188706"/>
              </a:xfrm>
              <a:prstGeom prst="rect">
                <a:avLst/>
              </a:prstGeom>
            </p:spPr>
          </p:pic>
          <p:pic>
            <p:nvPicPr>
              <p:cNvPr id="37" name="object 37"/>
              <p:cNvPicPr/>
              <p:nvPr/>
            </p:nvPicPr>
            <p:blipFill>
              <a:blip r:embed="rId20" cstate="print"/>
              <a:stretch>
                <a:fillRect/>
              </a:stretch>
            </p:blipFill>
            <p:spPr>
              <a:xfrm>
                <a:off x="18266214" y="8570746"/>
                <a:ext cx="127912" cy="185585"/>
              </a:xfrm>
              <a:prstGeom prst="rect">
                <a:avLst/>
              </a:prstGeom>
            </p:spPr>
          </p:pic>
        </p:grpSp>
        <p:pic>
          <p:nvPicPr>
            <p:cNvPr id="38" name="object 38"/>
            <p:cNvPicPr/>
            <p:nvPr/>
          </p:nvPicPr>
          <p:blipFill>
            <a:blip r:embed="rId21" cstate="print"/>
            <a:stretch>
              <a:fillRect/>
            </a:stretch>
          </p:blipFill>
          <p:spPr>
            <a:xfrm>
              <a:off x="16600454" y="8829888"/>
              <a:ext cx="165775" cy="188706"/>
            </a:xfrm>
            <a:prstGeom prst="rect">
              <a:avLst/>
            </a:prstGeom>
          </p:spPr>
        </p:pic>
        <p:grpSp>
          <p:nvGrpSpPr>
            <p:cNvPr id="39" name="object 39"/>
            <p:cNvGrpSpPr/>
            <p:nvPr/>
          </p:nvGrpSpPr>
          <p:grpSpPr>
            <a:xfrm>
              <a:off x="16836654" y="8829888"/>
              <a:ext cx="1327785" cy="189230"/>
              <a:chOff x="16836654" y="8829888"/>
              <a:chExt cx="1327785" cy="189230"/>
            </a:xfrm>
          </p:grpSpPr>
          <p:sp>
            <p:nvSpPr>
              <p:cNvPr id="40" name="object 40"/>
              <p:cNvSpPr/>
              <p:nvPr/>
            </p:nvSpPr>
            <p:spPr>
              <a:xfrm>
                <a:off x="16836644" y="8831623"/>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41" name="object 41"/>
              <p:cNvPicPr/>
              <p:nvPr/>
            </p:nvPicPr>
            <p:blipFill>
              <a:blip r:embed="rId22" cstate="print"/>
              <a:stretch>
                <a:fillRect/>
              </a:stretch>
            </p:blipFill>
            <p:spPr>
              <a:xfrm>
                <a:off x="16985255" y="8831449"/>
                <a:ext cx="168120" cy="185585"/>
              </a:xfrm>
              <a:prstGeom prst="rect">
                <a:avLst/>
              </a:prstGeom>
            </p:spPr>
          </p:pic>
          <p:pic>
            <p:nvPicPr>
              <p:cNvPr id="42" name="object 42"/>
              <p:cNvPicPr/>
              <p:nvPr/>
            </p:nvPicPr>
            <p:blipFill>
              <a:blip r:embed="rId23" cstate="print"/>
              <a:stretch>
                <a:fillRect/>
              </a:stretch>
            </p:blipFill>
            <p:spPr>
              <a:xfrm>
                <a:off x="17181300" y="8829888"/>
                <a:ext cx="279174" cy="188706"/>
              </a:xfrm>
              <a:prstGeom prst="rect">
                <a:avLst/>
              </a:prstGeom>
            </p:spPr>
          </p:pic>
          <p:sp>
            <p:nvSpPr>
              <p:cNvPr id="43" name="object 43"/>
              <p:cNvSpPr/>
              <p:nvPr/>
            </p:nvSpPr>
            <p:spPr>
              <a:xfrm>
                <a:off x="17480849"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44" name="object 44"/>
              <p:cNvPicPr/>
              <p:nvPr/>
            </p:nvPicPr>
            <p:blipFill>
              <a:blip r:embed="rId24" cstate="print"/>
              <a:stretch>
                <a:fillRect/>
              </a:stretch>
            </p:blipFill>
            <p:spPr>
              <a:xfrm>
                <a:off x="17544977" y="8829888"/>
                <a:ext cx="137105" cy="188706"/>
              </a:xfrm>
              <a:prstGeom prst="rect">
                <a:avLst/>
              </a:prstGeom>
            </p:spPr>
          </p:pic>
          <p:pic>
            <p:nvPicPr>
              <p:cNvPr id="45" name="object 45"/>
              <p:cNvPicPr/>
              <p:nvPr/>
            </p:nvPicPr>
            <p:blipFill>
              <a:blip r:embed="rId25" cstate="print"/>
              <a:stretch>
                <a:fillRect/>
              </a:stretch>
            </p:blipFill>
            <p:spPr>
              <a:xfrm>
                <a:off x="17710001" y="8831449"/>
                <a:ext cx="453862" cy="185585"/>
              </a:xfrm>
              <a:prstGeom prst="rect">
                <a:avLst/>
              </a:prstGeom>
            </p:spPr>
          </p:pic>
        </p:grpSp>
        <p:grpSp>
          <p:nvGrpSpPr>
            <p:cNvPr id="46" name="object 46"/>
            <p:cNvGrpSpPr/>
            <p:nvPr/>
          </p:nvGrpSpPr>
          <p:grpSpPr>
            <a:xfrm>
              <a:off x="18235578" y="8831449"/>
              <a:ext cx="1146810" cy="187325"/>
              <a:chOff x="18235578" y="8831449"/>
              <a:chExt cx="1146810" cy="187325"/>
            </a:xfrm>
          </p:grpSpPr>
          <p:sp>
            <p:nvSpPr>
              <p:cNvPr id="47" name="object 47"/>
              <p:cNvSpPr/>
              <p:nvPr/>
            </p:nvSpPr>
            <p:spPr>
              <a:xfrm>
                <a:off x="18235575" y="8831459"/>
                <a:ext cx="617855" cy="187325"/>
              </a:xfrm>
              <a:custGeom>
                <a:avLst/>
                <a:gdLst/>
                <a:ahLst/>
                <a:cxnLst/>
                <a:rect l="l" t="t" r="r" b="b"/>
                <a:pathLst>
                  <a:path w="617855" h="187325">
                    <a:moveTo>
                      <a:pt x="168122" y="0"/>
                    </a:moveTo>
                    <a:lnTo>
                      <a:pt x="132410" y="0"/>
                    </a:lnTo>
                    <a:lnTo>
                      <a:pt x="84188" y="100355"/>
                    </a:lnTo>
                    <a:lnTo>
                      <a:pt x="35699" y="0"/>
                    </a:lnTo>
                    <a:lnTo>
                      <a:pt x="0" y="0"/>
                    </a:lnTo>
                    <a:lnTo>
                      <a:pt x="0" y="185585"/>
                    </a:lnTo>
                    <a:lnTo>
                      <a:pt x="36220" y="185585"/>
                    </a:lnTo>
                    <a:lnTo>
                      <a:pt x="36220" y="77406"/>
                    </a:lnTo>
                    <a:lnTo>
                      <a:pt x="71932" y="147789"/>
                    </a:lnTo>
                    <a:lnTo>
                      <a:pt x="96431" y="147789"/>
                    </a:lnTo>
                    <a:lnTo>
                      <a:pt x="131889" y="77406"/>
                    </a:lnTo>
                    <a:lnTo>
                      <a:pt x="131889" y="185585"/>
                    </a:lnTo>
                    <a:lnTo>
                      <a:pt x="168122" y="185585"/>
                    </a:lnTo>
                    <a:lnTo>
                      <a:pt x="168122" y="0"/>
                    </a:lnTo>
                    <a:close/>
                  </a:path>
                  <a:path w="617855" h="187325">
                    <a:moveTo>
                      <a:pt x="345668" y="185585"/>
                    </a:moveTo>
                    <a:lnTo>
                      <a:pt x="333667" y="152730"/>
                    </a:lnTo>
                    <a:lnTo>
                      <a:pt x="322541" y="122250"/>
                    </a:lnTo>
                    <a:lnTo>
                      <a:pt x="297891" y="54737"/>
                    </a:lnTo>
                    <a:lnTo>
                      <a:pt x="287274" y="25666"/>
                    </a:lnTo>
                    <a:lnTo>
                      <a:pt x="287274" y="122250"/>
                    </a:lnTo>
                    <a:lnTo>
                      <a:pt x="241147" y="122250"/>
                    </a:lnTo>
                    <a:lnTo>
                      <a:pt x="264604" y="54737"/>
                    </a:lnTo>
                    <a:lnTo>
                      <a:pt x="287274" y="122250"/>
                    </a:lnTo>
                    <a:lnTo>
                      <a:pt x="287274" y="25666"/>
                    </a:lnTo>
                    <a:lnTo>
                      <a:pt x="277901" y="0"/>
                    </a:lnTo>
                    <a:lnTo>
                      <a:pt x="249491" y="0"/>
                    </a:lnTo>
                    <a:lnTo>
                      <a:pt x="181978" y="185585"/>
                    </a:lnTo>
                    <a:lnTo>
                      <a:pt x="219773" y="185585"/>
                    </a:lnTo>
                    <a:lnTo>
                      <a:pt x="230987" y="152730"/>
                    </a:lnTo>
                    <a:lnTo>
                      <a:pt x="296938" y="152730"/>
                    </a:lnTo>
                    <a:lnTo>
                      <a:pt x="307873" y="185585"/>
                    </a:lnTo>
                    <a:lnTo>
                      <a:pt x="345668" y="185585"/>
                    </a:lnTo>
                    <a:close/>
                  </a:path>
                  <a:path w="617855" h="187325">
                    <a:moveTo>
                      <a:pt x="463219" y="571"/>
                    </a:moveTo>
                    <a:lnTo>
                      <a:pt x="330034" y="571"/>
                    </a:lnTo>
                    <a:lnTo>
                      <a:pt x="330034" y="32321"/>
                    </a:lnTo>
                    <a:lnTo>
                      <a:pt x="378510" y="32321"/>
                    </a:lnTo>
                    <a:lnTo>
                      <a:pt x="378510" y="185991"/>
                    </a:lnTo>
                    <a:lnTo>
                      <a:pt x="414756" y="185991"/>
                    </a:lnTo>
                    <a:lnTo>
                      <a:pt x="414756" y="32321"/>
                    </a:lnTo>
                    <a:lnTo>
                      <a:pt x="463219" y="32321"/>
                    </a:lnTo>
                    <a:lnTo>
                      <a:pt x="463219" y="571"/>
                    </a:lnTo>
                    <a:close/>
                  </a:path>
                  <a:path w="617855" h="187325">
                    <a:moveTo>
                      <a:pt x="617308" y="0"/>
                    </a:moveTo>
                    <a:lnTo>
                      <a:pt x="581329" y="0"/>
                    </a:lnTo>
                    <a:lnTo>
                      <a:pt x="581329" y="120688"/>
                    </a:lnTo>
                    <a:lnTo>
                      <a:pt x="579031" y="135039"/>
                    </a:lnTo>
                    <a:lnTo>
                      <a:pt x="572503" y="145770"/>
                    </a:lnTo>
                    <a:lnTo>
                      <a:pt x="562317" y="152501"/>
                    </a:lnTo>
                    <a:lnTo>
                      <a:pt x="549008" y="154838"/>
                    </a:lnTo>
                    <a:lnTo>
                      <a:pt x="535762" y="152501"/>
                    </a:lnTo>
                    <a:lnTo>
                      <a:pt x="525653" y="145770"/>
                    </a:lnTo>
                    <a:lnTo>
                      <a:pt x="519226" y="135039"/>
                    </a:lnTo>
                    <a:lnTo>
                      <a:pt x="516966" y="120688"/>
                    </a:lnTo>
                    <a:lnTo>
                      <a:pt x="516966" y="0"/>
                    </a:lnTo>
                    <a:lnTo>
                      <a:pt x="480720" y="0"/>
                    </a:lnTo>
                    <a:lnTo>
                      <a:pt x="480720" y="121983"/>
                    </a:lnTo>
                    <a:lnTo>
                      <a:pt x="486041" y="148767"/>
                    </a:lnTo>
                    <a:lnTo>
                      <a:pt x="500595" y="169329"/>
                    </a:lnTo>
                    <a:lnTo>
                      <a:pt x="522287" y="182499"/>
                    </a:lnTo>
                    <a:lnTo>
                      <a:pt x="549008" y="187147"/>
                    </a:lnTo>
                    <a:lnTo>
                      <a:pt x="575741" y="182499"/>
                    </a:lnTo>
                    <a:lnTo>
                      <a:pt x="597433" y="169329"/>
                    </a:lnTo>
                    <a:lnTo>
                      <a:pt x="611987" y="148767"/>
                    </a:lnTo>
                    <a:lnTo>
                      <a:pt x="617308" y="121983"/>
                    </a:lnTo>
                    <a:lnTo>
                      <a:pt x="617308" y="0"/>
                    </a:lnTo>
                    <a:close/>
                  </a:path>
                </a:pathLst>
              </a:custGeom>
              <a:solidFill>
                <a:srgbClr val="FFFFFF"/>
              </a:solidFill>
            </p:spPr>
            <p:txBody>
              <a:bodyPr wrap="square" lIns="0" tIns="0" rIns="0" bIns="0" rtlCol="0"/>
              <a:lstStyle/>
              <a:p>
                <a:endParaRPr/>
              </a:p>
            </p:txBody>
          </p:sp>
          <p:pic>
            <p:nvPicPr>
              <p:cNvPr id="48" name="object 48"/>
              <p:cNvPicPr/>
              <p:nvPr/>
            </p:nvPicPr>
            <p:blipFill>
              <a:blip r:embed="rId26" cstate="print"/>
              <a:stretch>
                <a:fillRect/>
              </a:stretch>
            </p:blipFill>
            <p:spPr>
              <a:xfrm>
                <a:off x="18884210" y="8831449"/>
                <a:ext cx="140487" cy="185585"/>
              </a:xfrm>
              <a:prstGeom prst="rect">
                <a:avLst/>
              </a:prstGeom>
            </p:spPr>
          </p:pic>
          <p:sp>
            <p:nvSpPr>
              <p:cNvPr id="49" name="object 49"/>
              <p:cNvSpPr/>
              <p:nvPr/>
            </p:nvSpPr>
            <p:spPr>
              <a:xfrm>
                <a:off x="19045577"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50" name="object 50"/>
              <p:cNvPicPr/>
              <p:nvPr/>
            </p:nvPicPr>
            <p:blipFill>
              <a:blip r:embed="rId27" cstate="print"/>
              <a:stretch>
                <a:fillRect/>
              </a:stretch>
            </p:blipFill>
            <p:spPr>
              <a:xfrm>
                <a:off x="19102142" y="8831453"/>
                <a:ext cx="280227" cy="185988"/>
              </a:xfrm>
              <a:prstGeom prst="rect">
                <a:avLst/>
              </a:prstGeom>
            </p:spPr>
          </p:pic>
        </p:grpSp>
        <p:grpSp>
          <p:nvGrpSpPr>
            <p:cNvPr id="51" name="object 51"/>
            <p:cNvGrpSpPr/>
            <p:nvPr/>
          </p:nvGrpSpPr>
          <p:grpSpPr>
            <a:xfrm>
              <a:off x="16600194" y="9090602"/>
              <a:ext cx="287655" cy="189230"/>
              <a:chOff x="16600194" y="9090602"/>
              <a:chExt cx="287655" cy="189230"/>
            </a:xfrm>
          </p:grpSpPr>
          <p:pic>
            <p:nvPicPr>
              <p:cNvPr id="52" name="object 52"/>
              <p:cNvPicPr/>
              <p:nvPr/>
            </p:nvPicPr>
            <p:blipFill>
              <a:blip r:embed="rId28" cstate="print"/>
              <a:stretch>
                <a:fillRect/>
              </a:stretch>
            </p:blipFill>
            <p:spPr>
              <a:xfrm>
                <a:off x="16600194" y="9090602"/>
                <a:ext cx="137105" cy="188706"/>
              </a:xfrm>
              <a:prstGeom prst="rect">
                <a:avLst/>
              </a:prstGeom>
            </p:spPr>
          </p:pic>
          <p:sp>
            <p:nvSpPr>
              <p:cNvPr id="53" name="object 53"/>
              <p:cNvSpPr/>
              <p:nvPr/>
            </p:nvSpPr>
            <p:spPr>
              <a:xfrm>
                <a:off x="16765206" y="909273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54" name="object 54"/>
            <p:cNvPicPr/>
            <p:nvPr/>
          </p:nvPicPr>
          <p:blipFill>
            <a:blip r:embed="rId29" cstate="print"/>
            <a:stretch>
              <a:fillRect/>
            </a:stretch>
          </p:blipFill>
          <p:spPr>
            <a:xfrm>
              <a:off x="16940934" y="9092162"/>
              <a:ext cx="163691" cy="185585"/>
            </a:xfrm>
            <a:prstGeom prst="rect">
              <a:avLst/>
            </a:prstGeom>
          </p:spPr>
        </p:pic>
        <p:pic>
          <p:nvPicPr>
            <p:cNvPr id="55" name="object 55"/>
            <p:cNvPicPr/>
            <p:nvPr/>
          </p:nvPicPr>
          <p:blipFill>
            <a:blip r:embed="rId30" cstate="print"/>
            <a:stretch>
              <a:fillRect/>
            </a:stretch>
          </p:blipFill>
          <p:spPr>
            <a:xfrm>
              <a:off x="17160706" y="9092165"/>
              <a:ext cx="115734" cy="187146"/>
            </a:xfrm>
            <a:prstGeom prst="rect">
              <a:avLst/>
            </a:prstGeom>
          </p:spPr>
        </p:pic>
        <p:sp>
          <p:nvSpPr>
            <p:cNvPr id="56" name="object 56"/>
            <p:cNvSpPr/>
            <p:nvPr/>
          </p:nvSpPr>
          <p:spPr>
            <a:xfrm>
              <a:off x="17332769" y="9092165"/>
              <a:ext cx="607695" cy="186055"/>
            </a:xfrm>
            <a:custGeom>
              <a:avLst/>
              <a:gdLst/>
              <a:ahLst/>
              <a:cxnLst/>
              <a:rect l="l" t="t" r="r" b="b"/>
              <a:pathLst>
                <a:path w="607694" h="186054">
                  <a:moveTo>
                    <a:pt x="147523" y="12"/>
                  </a:moveTo>
                  <a:lnTo>
                    <a:pt x="108178" y="12"/>
                  </a:lnTo>
                  <a:lnTo>
                    <a:pt x="74028" y="74815"/>
                  </a:lnTo>
                  <a:lnTo>
                    <a:pt x="39357" y="12"/>
                  </a:lnTo>
                  <a:lnTo>
                    <a:pt x="0" y="12"/>
                  </a:lnTo>
                  <a:lnTo>
                    <a:pt x="55778" y="109486"/>
                  </a:lnTo>
                  <a:lnTo>
                    <a:pt x="55778" y="185597"/>
                  </a:lnTo>
                  <a:lnTo>
                    <a:pt x="91757" y="185597"/>
                  </a:lnTo>
                  <a:lnTo>
                    <a:pt x="91757" y="109486"/>
                  </a:lnTo>
                  <a:lnTo>
                    <a:pt x="147523" y="12"/>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91" y="122250"/>
                  </a:lnTo>
                  <a:lnTo>
                    <a:pt x="405041" y="54749"/>
                  </a:lnTo>
                  <a:lnTo>
                    <a:pt x="394436" y="25717"/>
                  </a:lnTo>
                  <a:lnTo>
                    <a:pt x="394436" y="122250"/>
                  </a:lnTo>
                  <a:lnTo>
                    <a:pt x="348297" y="122250"/>
                  </a:lnTo>
                  <a:lnTo>
                    <a:pt x="371754" y="54749"/>
                  </a:lnTo>
                  <a:lnTo>
                    <a:pt x="394436" y="122250"/>
                  </a:lnTo>
                  <a:lnTo>
                    <a:pt x="394436" y="25717"/>
                  </a:lnTo>
                  <a:lnTo>
                    <a:pt x="385051" y="0"/>
                  </a:lnTo>
                  <a:lnTo>
                    <a:pt x="356641" y="0"/>
                  </a:lnTo>
                  <a:lnTo>
                    <a:pt x="289128" y="185585"/>
                  </a:lnTo>
                  <a:lnTo>
                    <a:pt x="326923" y="185585"/>
                  </a:lnTo>
                  <a:lnTo>
                    <a:pt x="338137" y="152742"/>
                  </a:lnTo>
                  <a:lnTo>
                    <a:pt x="404088" y="152742"/>
                  </a:lnTo>
                  <a:lnTo>
                    <a:pt x="415023" y="185585"/>
                  </a:lnTo>
                  <a:lnTo>
                    <a:pt x="452818" y="185585"/>
                  </a:lnTo>
                  <a:close/>
                </a:path>
                <a:path w="607694" h="186054">
                  <a:moveTo>
                    <a:pt x="607161" y="185585"/>
                  </a:moveTo>
                  <a:lnTo>
                    <a:pt x="568820" y="111556"/>
                  </a:lnTo>
                  <a:lnTo>
                    <a:pt x="565708" y="105575"/>
                  </a:lnTo>
                  <a:lnTo>
                    <a:pt x="578586" y="98869"/>
                  </a:lnTo>
                  <a:lnTo>
                    <a:pt x="589394" y="88531"/>
                  </a:lnTo>
                  <a:lnTo>
                    <a:pt x="593217" y="81330"/>
                  </a:lnTo>
                  <a:lnTo>
                    <a:pt x="596823" y="74523"/>
                  </a:lnTo>
                  <a:lnTo>
                    <a:pt x="599592" y="56832"/>
                  </a:lnTo>
                  <a:lnTo>
                    <a:pt x="595490" y="34861"/>
                  </a:lnTo>
                  <a:lnTo>
                    <a:pt x="593839" y="32321"/>
                  </a:lnTo>
                  <a:lnTo>
                    <a:pt x="583653" y="16776"/>
                  </a:lnTo>
                  <a:lnTo>
                    <a:pt x="564730" y="4521"/>
                  </a:lnTo>
                  <a:lnTo>
                    <a:pt x="563359" y="4279"/>
                  </a:lnTo>
                  <a:lnTo>
                    <a:pt x="563359" y="56832"/>
                  </a:lnTo>
                  <a:lnTo>
                    <a:pt x="561479" y="66700"/>
                  </a:lnTo>
                  <a:lnTo>
                    <a:pt x="556158" y="74460"/>
                  </a:lnTo>
                  <a:lnTo>
                    <a:pt x="547852" y="79514"/>
                  </a:lnTo>
                  <a:lnTo>
                    <a:pt x="537032" y="81330"/>
                  </a:lnTo>
                  <a:lnTo>
                    <a:pt x="502894" y="81330"/>
                  </a:lnTo>
                  <a:lnTo>
                    <a:pt x="502894" y="32321"/>
                  </a:lnTo>
                  <a:lnTo>
                    <a:pt x="537032" y="32321"/>
                  </a:lnTo>
                  <a:lnTo>
                    <a:pt x="547852" y="34137"/>
                  </a:lnTo>
                  <a:lnTo>
                    <a:pt x="556158" y="39204"/>
                  </a:lnTo>
                  <a:lnTo>
                    <a:pt x="561479" y="46951"/>
                  </a:lnTo>
                  <a:lnTo>
                    <a:pt x="563359" y="56832"/>
                  </a:lnTo>
                  <a:lnTo>
                    <a:pt x="563359" y="4279"/>
                  </a:lnTo>
                  <a:lnTo>
                    <a:pt x="539381" y="0"/>
                  </a:lnTo>
                  <a:lnTo>
                    <a:pt x="466661" y="0"/>
                  </a:lnTo>
                  <a:lnTo>
                    <a:pt x="466661" y="185585"/>
                  </a:lnTo>
                  <a:lnTo>
                    <a:pt x="502894" y="185585"/>
                  </a:lnTo>
                  <a:lnTo>
                    <a:pt x="502894" y="111556"/>
                  </a:lnTo>
                  <a:lnTo>
                    <a:pt x="528955" y="111556"/>
                  </a:lnTo>
                  <a:lnTo>
                    <a:pt x="565188" y="185585"/>
                  </a:lnTo>
                  <a:lnTo>
                    <a:pt x="607161" y="185585"/>
                  </a:lnTo>
                  <a:close/>
                </a:path>
              </a:pathLst>
            </a:custGeom>
            <a:solidFill>
              <a:srgbClr val="F05CA1"/>
            </a:solidFill>
          </p:spPr>
          <p:txBody>
            <a:bodyPr wrap="square" lIns="0" tIns="0" rIns="0" bIns="0" rtlCol="0"/>
            <a:lstStyle/>
            <a:p>
              <a:endParaRPr/>
            </a:p>
          </p:txBody>
        </p:sp>
        <p:grpSp>
          <p:nvGrpSpPr>
            <p:cNvPr id="57" name="object 57"/>
            <p:cNvGrpSpPr/>
            <p:nvPr/>
          </p:nvGrpSpPr>
          <p:grpSpPr>
            <a:xfrm>
              <a:off x="18005911" y="9090602"/>
              <a:ext cx="440690" cy="189230"/>
              <a:chOff x="18005911" y="9090602"/>
              <a:chExt cx="440690" cy="189230"/>
            </a:xfrm>
          </p:grpSpPr>
          <p:pic>
            <p:nvPicPr>
              <p:cNvPr id="58" name="object 58"/>
              <p:cNvPicPr/>
              <p:nvPr/>
            </p:nvPicPr>
            <p:blipFill>
              <a:blip r:embed="rId31" cstate="print"/>
              <a:stretch>
                <a:fillRect/>
              </a:stretch>
            </p:blipFill>
            <p:spPr>
              <a:xfrm>
                <a:off x="18005911" y="9090602"/>
                <a:ext cx="137105" cy="188706"/>
              </a:xfrm>
              <a:prstGeom prst="rect">
                <a:avLst/>
              </a:prstGeom>
            </p:spPr>
          </p:pic>
          <p:sp>
            <p:nvSpPr>
              <p:cNvPr id="59" name="object 59"/>
              <p:cNvSpPr/>
              <p:nvPr/>
            </p:nvSpPr>
            <p:spPr>
              <a:xfrm>
                <a:off x="18170932" y="9092329"/>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60" name="object 60"/>
              <p:cNvPicPr/>
              <p:nvPr/>
            </p:nvPicPr>
            <p:blipFill>
              <a:blip r:embed="rId32" cstate="print"/>
              <a:stretch>
                <a:fillRect/>
              </a:stretch>
            </p:blipFill>
            <p:spPr>
              <a:xfrm>
                <a:off x="18311722" y="9092161"/>
                <a:ext cx="134751" cy="185585"/>
              </a:xfrm>
              <a:prstGeom prst="rect">
                <a:avLst/>
              </a:prstGeom>
            </p:spPr>
          </p:pic>
        </p:grpSp>
        <p:grpSp>
          <p:nvGrpSpPr>
            <p:cNvPr id="61" name="object 61"/>
            <p:cNvGrpSpPr/>
            <p:nvPr/>
          </p:nvGrpSpPr>
          <p:grpSpPr>
            <a:xfrm>
              <a:off x="15373377" y="6465531"/>
              <a:ext cx="1211580" cy="3028950"/>
              <a:chOff x="15373377" y="6465531"/>
              <a:chExt cx="1211580" cy="3028950"/>
            </a:xfrm>
          </p:grpSpPr>
          <p:sp>
            <p:nvSpPr>
              <p:cNvPr id="62" name="object 62"/>
              <p:cNvSpPr/>
              <p:nvPr/>
            </p:nvSpPr>
            <p:spPr>
              <a:xfrm>
                <a:off x="15866825" y="7522876"/>
                <a:ext cx="242570" cy="391795"/>
              </a:xfrm>
              <a:custGeom>
                <a:avLst/>
                <a:gdLst/>
                <a:ahLst/>
                <a:cxnLst/>
                <a:rect l="l" t="t" r="r" b="b"/>
                <a:pathLst>
                  <a:path w="242569" h="391795">
                    <a:moveTo>
                      <a:pt x="191889" y="0"/>
                    </a:moveTo>
                    <a:lnTo>
                      <a:pt x="114488" y="0"/>
                    </a:lnTo>
                    <a:lnTo>
                      <a:pt x="32711" y="167890"/>
                    </a:lnTo>
                    <a:lnTo>
                      <a:pt x="20240" y="194039"/>
                    </a:lnTo>
                    <a:lnTo>
                      <a:pt x="9813" y="219679"/>
                    </a:lnTo>
                    <a:lnTo>
                      <a:pt x="2657" y="245318"/>
                    </a:lnTo>
                    <a:lnTo>
                      <a:pt x="0" y="271468"/>
                    </a:lnTo>
                    <a:lnTo>
                      <a:pt x="9251" y="322635"/>
                    </a:lnTo>
                    <a:lnTo>
                      <a:pt x="34756" y="360259"/>
                    </a:lnTo>
                    <a:lnTo>
                      <a:pt x="73138" y="383471"/>
                    </a:lnTo>
                    <a:lnTo>
                      <a:pt x="121022" y="391401"/>
                    </a:lnTo>
                    <a:lnTo>
                      <a:pt x="168904" y="383224"/>
                    </a:lnTo>
                    <a:lnTo>
                      <a:pt x="207282" y="359511"/>
                    </a:lnTo>
                    <a:lnTo>
                      <a:pt x="228676" y="327613"/>
                    </a:lnTo>
                    <a:lnTo>
                      <a:pt x="121022" y="327613"/>
                    </a:lnTo>
                    <a:lnTo>
                      <a:pt x="100998" y="323816"/>
                    </a:lnTo>
                    <a:lnTo>
                      <a:pt x="85111" y="312764"/>
                    </a:lnTo>
                    <a:lnTo>
                      <a:pt x="74641" y="294964"/>
                    </a:lnTo>
                    <a:lnTo>
                      <a:pt x="70952" y="271468"/>
                    </a:lnTo>
                    <a:lnTo>
                      <a:pt x="70952" y="270379"/>
                    </a:lnTo>
                    <a:lnTo>
                      <a:pt x="74641" y="246887"/>
                    </a:lnTo>
                    <a:lnTo>
                      <a:pt x="85111" y="229087"/>
                    </a:lnTo>
                    <a:lnTo>
                      <a:pt x="100998" y="218032"/>
                    </a:lnTo>
                    <a:lnTo>
                      <a:pt x="121022" y="214234"/>
                    </a:lnTo>
                    <a:lnTo>
                      <a:pt x="228544" y="214234"/>
                    </a:lnTo>
                    <a:lnTo>
                      <a:pt x="210692" y="185884"/>
                    </a:lnTo>
                    <a:lnTo>
                      <a:pt x="178105" y="163210"/>
                    </a:lnTo>
                    <a:lnTo>
                      <a:pt x="163814" y="160256"/>
                    </a:lnTo>
                    <a:lnTo>
                      <a:pt x="111211" y="160256"/>
                    </a:lnTo>
                    <a:lnTo>
                      <a:pt x="191889" y="0"/>
                    </a:lnTo>
                    <a:close/>
                  </a:path>
                  <a:path w="242569" h="391795">
                    <a:moveTo>
                      <a:pt x="228544" y="214234"/>
                    </a:moveTo>
                    <a:lnTo>
                      <a:pt x="121022" y="214234"/>
                    </a:lnTo>
                    <a:lnTo>
                      <a:pt x="141506" y="218262"/>
                    </a:lnTo>
                    <a:lnTo>
                      <a:pt x="157342" y="229699"/>
                    </a:lnTo>
                    <a:lnTo>
                      <a:pt x="167556" y="247576"/>
                    </a:lnTo>
                    <a:lnTo>
                      <a:pt x="171093" y="270379"/>
                    </a:lnTo>
                    <a:lnTo>
                      <a:pt x="171092" y="271468"/>
                    </a:lnTo>
                    <a:lnTo>
                      <a:pt x="167403" y="294964"/>
                    </a:lnTo>
                    <a:lnTo>
                      <a:pt x="156933" y="312764"/>
                    </a:lnTo>
                    <a:lnTo>
                      <a:pt x="141046" y="323816"/>
                    </a:lnTo>
                    <a:lnTo>
                      <a:pt x="121022" y="327613"/>
                    </a:lnTo>
                    <a:lnTo>
                      <a:pt x="228676" y="327613"/>
                    </a:lnTo>
                    <a:lnTo>
                      <a:pt x="232784" y="321487"/>
                    </a:lnTo>
                    <a:lnTo>
                      <a:pt x="242034" y="270379"/>
                    </a:lnTo>
                    <a:lnTo>
                      <a:pt x="233466" y="222050"/>
                    </a:lnTo>
                    <a:lnTo>
                      <a:pt x="228544" y="214234"/>
                    </a:lnTo>
                    <a:close/>
                  </a:path>
                  <a:path w="242569" h="391795">
                    <a:moveTo>
                      <a:pt x="140100" y="155356"/>
                    </a:moveTo>
                    <a:lnTo>
                      <a:pt x="132980" y="155586"/>
                    </a:lnTo>
                    <a:lnTo>
                      <a:pt x="125655" y="156377"/>
                    </a:lnTo>
                    <a:lnTo>
                      <a:pt x="118331" y="157883"/>
                    </a:lnTo>
                    <a:lnTo>
                      <a:pt x="111211" y="160256"/>
                    </a:lnTo>
                    <a:lnTo>
                      <a:pt x="163814" y="160256"/>
                    </a:lnTo>
                    <a:lnTo>
                      <a:pt x="140100" y="155356"/>
                    </a:lnTo>
                    <a:close/>
                  </a:path>
                </a:pathLst>
              </a:custGeom>
              <a:solidFill>
                <a:srgbClr val="FFFFFF"/>
              </a:solidFill>
            </p:spPr>
            <p:txBody>
              <a:bodyPr wrap="square" lIns="0" tIns="0" rIns="0" bIns="0" rtlCol="0"/>
              <a:lstStyle/>
              <a:p>
                <a:endParaRPr/>
              </a:p>
            </p:txBody>
          </p:sp>
          <p:sp>
            <p:nvSpPr>
              <p:cNvPr id="63" name="object 63"/>
              <p:cNvSpPr/>
              <p:nvPr/>
            </p:nvSpPr>
            <p:spPr>
              <a:xfrm>
                <a:off x="15373377" y="6465531"/>
                <a:ext cx="1211580" cy="3028950"/>
              </a:xfrm>
              <a:custGeom>
                <a:avLst/>
                <a:gdLst/>
                <a:ahLst/>
                <a:cxnLst/>
                <a:rect l="l" t="t" r="r" b="b"/>
                <a:pathLst>
                  <a:path w="1211580" h="3028950">
                    <a:moveTo>
                      <a:pt x="1002178" y="740322"/>
                    </a:moveTo>
                    <a:lnTo>
                      <a:pt x="209271" y="740322"/>
                    </a:lnTo>
                    <a:lnTo>
                      <a:pt x="161334" y="745776"/>
                    </a:lnTo>
                    <a:lnTo>
                      <a:pt x="117304" y="761320"/>
                    </a:lnTo>
                    <a:lnTo>
                      <a:pt x="78445" y="785728"/>
                    </a:lnTo>
                    <a:lnTo>
                      <a:pt x="46021" y="817775"/>
                    </a:lnTo>
                    <a:lnTo>
                      <a:pt x="21296" y="856235"/>
                    </a:lnTo>
                    <a:lnTo>
                      <a:pt x="5534" y="899881"/>
                    </a:lnTo>
                    <a:lnTo>
                      <a:pt x="0" y="947488"/>
                    </a:lnTo>
                    <a:lnTo>
                      <a:pt x="0" y="1775107"/>
                    </a:lnTo>
                    <a:lnTo>
                      <a:pt x="5535" y="1822772"/>
                    </a:lnTo>
                    <a:lnTo>
                      <a:pt x="21297" y="1866568"/>
                    </a:lnTo>
                    <a:lnTo>
                      <a:pt x="46023" y="1905232"/>
                    </a:lnTo>
                    <a:lnTo>
                      <a:pt x="78448" y="1937502"/>
                    </a:lnTo>
                    <a:lnTo>
                      <a:pt x="117307" y="1962115"/>
                    </a:lnTo>
                    <a:lnTo>
                      <a:pt x="161336" y="1977809"/>
                    </a:lnTo>
                    <a:lnTo>
                      <a:pt x="209271" y="1983321"/>
                    </a:lnTo>
                    <a:lnTo>
                      <a:pt x="287090" y="1983321"/>
                    </a:lnTo>
                    <a:lnTo>
                      <a:pt x="336513" y="2996023"/>
                    </a:lnTo>
                    <a:lnTo>
                      <a:pt x="339440" y="3008767"/>
                    </a:lnTo>
                    <a:lnTo>
                      <a:pt x="346731" y="3019122"/>
                    </a:lnTo>
                    <a:lnTo>
                      <a:pt x="357326" y="3026076"/>
                    </a:lnTo>
                    <a:lnTo>
                      <a:pt x="370166" y="3028619"/>
                    </a:lnTo>
                    <a:lnTo>
                      <a:pt x="841283" y="3028619"/>
                    </a:lnTo>
                    <a:lnTo>
                      <a:pt x="874926" y="2996023"/>
                    </a:lnTo>
                    <a:lnTo>
                      <a:pt x="876621" y="2961301"/>
                    </a:lnTo>
                    <a:lnTo>
                      <a:pt x="402762" y="2961301"/>
                    </a:lnTo>
                    <a:lnTo>
                      <a:pt x="351182" y="1916014"/>
                    </a:lnTo>
                    <a:lnTo>
                      <a:pt x="209271" y="1916014"/>
                    </a:lnTo>
                    <a:lnTo>
                      <a:pt x="163915" y="1908867"/>
                    </a:lnTo>
                    <a:lnTo>
                      <a:pt x="124881" y="1888938"/>
                    </a:lnTo>
                    <a:lnTo>
                      <a:pt x="94328" y="1858492"/>
                    </a:lnTo>
                    <a:lnTo>
                      <a:pt x="74414" y="1819793"/>
                    </a:lnTo>
                    <a:lnTo>
                      <a:pt x="67296" y="1775107"/>
                    </a:lnTo>
                    <a:lnTo>
                      <a:pt x="67296" y="947488"/>
                    </a:lnTo>
                    <a:lnTo>
                      <a:pt x="74414" y="902907"/>
                    </a:lnTo>
                    <a:lnTo>
                      <a:pt x="94328" y="864468"/>
                    </a:lnTo>
                    <a:lnTo>
                      <a:pt x="124881" y="834333"/>
                    </a:lnTo>
                    <a:lnTo>
                      <a:pt x="163915" y="814665"/>
                    </a:lnTo>
                    <a:lnTo>
                      <a:pt x="209271" y="807629"/>
                    </a:lnTo>
                    <a:lnTo>
                      <a:pt x="1155156" y="807629"/>
                    </a:lnTo>
                    <a:lnTo>
                      <a:pt x="1132991" y="785725"/>
                    </a:lnTo>
                    <a:lnTo>
                      <a:pt x="1094132" y="761318"/>
                    </a:lnTo>
                    <a:lnTo>
                      <a:pt x="1050105" y="745775"/>
                    </a:lnTo>
                    <a:lnTo>
                      <a:pt x="1002178" y="740322"/>
                    </a:lnTo>
                    <a:close/>
                  </a:path>
                  <a:path w="1211580" h="3028950">
                    <a:moveTo>
                      <a:pt x="915930" y="1479608"/>
                    </a:moveTo>
                    <a:lnTo>
                      <a:pt x="883212" y="1499168"/>
                    </a:lnTo>
                    <a:lnTo>
                      <a:pt x="808666" y="2961301"/>
                    </a:lnTo>
                    <a:lnTo>
                      <a:pt x="876621" y="2961301"/>
                    </a:lnTo>
                    <a:lnTo>
                      <a:pt x="924359" y="1983321"/>
                    </a:lnTo>
                    <a:lnTo>
                      <a:pt x="1002178" y="1983321"/>
                    </a:lnTo>
                    <a:lnTo>
                      <a:pt x="1050110" y="1977809"/>
                    </a:lnTo>
                    <a:lnTo>
                      <a:pt x="1094137" y="1962115"/>
                    </a:lnTo>
                    <a:lnTo>
                      <a:pt x="1132997" y="1937502"/>
                    </a:lnTo>
                    <a:lnTo>
                      <a:pt x="1154589" y="1916014"/>
                    </a:lnTo>
                    <a:lnTo>
                      <a:pt x="927490" y="1916014"/>
                    </a:lnTo>
                    <a:lnTo>
                      <a:pt x="947479" y="1515366"/>
                    </a:lnTo>
                    <a:lnTo>
                      <a:pt x="922480" y="1480658"/>
                    </a:lnTo>
                    <a:lnTo>
                      <a:pt x="915930" y="1479608"/>
                    </a:lnTo>
                    <a:close/>
                  </a:path>
                  <a:path w="1211580" h="3028950">
                    <a:moveTo>
                      <a:pt x="296022" y="1480268"/>
                    </a:moveTo>
                    <a:lnTo>
                      <a:pt x="283081" y="1483481"/>
                    </a:lnTo>
                    <a:lnTo>
                      <a:pt x="272741" y="1491165"/>
                    </a:lnTo>
                    <a:lnTo>
                      <a:pt x="266023" y="1502175"/>
                    </a:lnTo>
                    <a:lnTo>
                      <a:pt x="263950" y="1515366"/>
                    </a:lnTo>
                    <a:lnTo>
                      <a:pt x="283928" y="1916014"/>
                    </a:lnTo>
                    <a:lnTo>
                      <a:pt x="351182" y="1916014"/>
                    </a:lnTo>
                    <a:lnTo>
                      <a:pt x="331256" y="1512215"/>
                    </a:lnTo>
                    <a:lnTo>
                      <a:pt x="327969" y="1499275"/>
                    </a:lnTo>
                    <a:lnTo>
                      <a:pt x="320244" y="1488946"/>
                    </a:lnTo>
                    <a:lnTo>
                      <a:pt x="309217" y="1482265"/>
                    </a:lnTo>
                    <a:lnTo>
                      <a:pt x="296022" y="1480268"/>
                    </a:lnTo>
                    <a:close/>
                  </a:path>
                  <a:path w="1211580" h="3028950">
                    <a:moveTo>
                      <a:pt x="1155156" y="807629"/>
                    </a:moveTo>
                    <a:lnTo>
                      <a:pt x="1002157" y="807629"/>
                    </a:lnTo>
                    <a:lnTo>
                      <a:pt x="1047512" y="814665"/>
                    </a:lnTo>
                    <a:lnTo>
                      <a:pt x="1086543" y="834333"/>
                    </a:lnTo>
                    <a:lnTo>
                      <a:pt x="1117093" y="864468"/>
                    </a:lnTo>
                    <a:lnTo>
                      <a:pt x="1137005" y="902907"/>
                    </a:lnTo>
                    <a:lnTo>
                      <a:pt x="1144122" y="947488"/>
                    </a:lnTo>
                    <a:lnTo>
                      <a:pt x="1144122" y="1775107"/>
                    </a:lnTo>
                    <a:lnTo>
                      <a:pt x="1137005" y="1819793"/>
                    </a:lnTo>
                    <a:lnTo>
                      <a:pt x="1117093" y="1858492"/>
                    </a:lnTo>
                    <a:lnTo>
                      <a:pt x="1086543" y="1888938"/>
                    </a:lnTo>
                    <a:lnTo>
                      <a:pt x="1047512" y="1908867"/>
                    </a:lnTo>
                    <a:lnTo>
                      <a:pt x="1002157" y="1916014"/>
                    </a:lnTo>
                    <a:lnTo>
                      <a:pt x="1154589" y="1916014"/>
                    </a:lnTo>
                    <a:lnTo>
                      <a:pt x="1165422" y="1905232"/>
                    </a:lnTo>
                    <a:lnTo>
                      <a:pt x="1190150" y="1866568"/>
                    </a:lnTo>
                    <a:lnTo>
                      <a:pt x="1205914" y="1822772"/>
                    </a:lnTo>
                    <a:lnTo>
                      <a:pt x="1211450" y="1775107"/>
                    </a:lnTo>
                    <a:lnTo>
                      <a:pt x="1211450" y="947488"/>
                    </a:lnTo>
                    <a:lnTo>
                      <a:pt x="1205913" y="899878"/>
                    </a:lnTo>
                    <a:lnTo>
                      <a:pt x="1190147" y="856230"/>
                    </a:lnTo>
                    <a:lnTo>
                      <a:pt x="1165418" y="817771"/>
                    </a:lnTo>
                    <a:lnTo>
                      <a:pt x="1155156" y="807629"/>
                    </a:lnTo>
                    <a:close/>
                  </a:path>
                  <a:path w="1211580" h="3028950">
                    <a:moveTo>
                      <a:pt x="605719" y="0"/>
                    </a:moveTo>
                    <a:lnTo>
                      <a:pt x="557407" y="2979"/>
                    </a:lnTo>
                    <a:lnTo>
                      <a:pt x="510851" y="11681"/>
                    </a:lnTo>
                    <a:lnTo>
                      <a:pt x="466425" y="25741"/>
                    </a:lnTo>
                    <a:lnTo>
                      <a:pt x="424497" y="44801"/>
                    </a:lnTo>
                    <a:lnTo>
                      <a:pt x="385430" y="68498"/>
                    </a:lnTo>
                    <a:lnTo>
                      <a:pt x="349591" y="96473"/>
                    </a:lnTo>
                    <a:lnTo>
                      <a:pt x="317345" y="128363"/>
                    </a:lnTo>
                    <a:lnTo>
                      <a:pt x="289057" y="163809"/>
                    </a:lnTo>
                    <a:lnTo>
                      <a:pt x="265093" y="202449"/>
                    </a:lnTo>
                    <a:lnTo>
                      <a:pt x="245818" y="243923"/>
                    </a:lnTo>
                    <a:lnTo>
                      <a:pt x="231598" y="287869"/>
                    </a:lnTo>
                    <a:lnTo>
                      <a:pt x="222798" y="333925"/>
                    </a:lnTo>
                    <a:lnTo>
                      <a:pt x="219783" y="381736"/>
                    </a:lnTo>
                    <a:lnTo>
                      <a:pt x="222894" y="430289"/>
                    </a:lnTo>
                    <a:lnTo>
                      <a:pt x="231971" y="477028"/>
                    </a:lnTo>
                    <a:lnTo>
                      <a:pt x="246629" y="521576"/>
                    </a:lnTo>
                    <a:lnTo>
                      <a:pt x="266484" y="563556"/>
                    </a:lnTo>
                    <a:lnTo>
                      <a:pt x="291151" y="602588"/>
                    </a:lnTo>
                    <a:lnTo>
                      <a:pt x="320247" y="638295"/>
                    </a:lnTo>
                    <a:lnTo>
                      <a:pt x="353387" y="670300"/>
                    </a:lnTo>
                    <a:lnTo>
                      <a:pt x="390186" y="698225"/>
                    </a:lnTo>
                    <a:lnTo>
                      <a:pt x="430260" y="721691"/>
                    </a:lnTo>
                    <a:lnTo>
                      <a:pt x="473221" y="740322"/>
                    </a:lnTo>
                    <a:lnTo>
                      <a:pt x="738228" y="740322"/>
                    </a:lnTo>
                    <a:lnTo>
                      <a:pt x="781198" y="721689"/>
                    </a:lnTo>
                    <a:lnTo>
                      <a:pt x="821273" y="698220"/>
                    </a:lnTo>
                    <a:lnTo>
                      <a:pt x="822600" y="697213"/>
                    </a:lnTo>
                    <a:lnTo>
                      <a:pt x="605709" y="697213"/>
                    </a:lnTo>
                    <a:lnTo>
                      <a:pt x="558586" y="693794"/>
                    </a:lnTo>
                    <a:lnTo>
                      <a:pt x="513623" y="683861"/>
                    </a:lnTo>
                    <a:lnTo>
                      <a:pt x="471310" y="667902"/>
                    </a:lnTo>
                    <a:lnTo>
                      <a:pt x="432138" y="646404"/>
                    </a:lnTo>
                    <a:lnTo>
                      <a:pt x="396597" y="619853"/>
                    </a:lnTo>
                    <a:lnTo>
                      <a:pt x="365178" y="588737"/>
                    </a:lnTo>
                    <a:lnTo>
                      <a:pt x="338371" y="553543"/>
                    </a:lnTo>
                    <a:lnTo>
                      <a:pt x="316667" y="514757"/>
                    </a:lnTo>
                    <a:lnTo>
                      <a:pt x="300557" y="472868"/>
                    </a:lnTo>
                    <a:lnTo>
                      <a:pt x="290531" y="428362"/>
                    </a:lnTo>
                    <a:lnTo>
                      <a:pt x="287080" y="381725"/>
                    </a:lnTo>
                    <a:lnTo>
                      <a:pt x="290531" y="335116"/>
                    </a:lnTo>
                    <a:lnTo>
                      <a:pt x="300557" y="290679"/>
                    </a:lnTo>
                    <a:lnTo>
                      <a:pt x="316667" y="248891"/>
                    </a:lnTo>
                    <a:lnTo>
                      <a:pt x="338371" y="210231"/>
                    </a:lnTo>
                    <a:lnTo>
                      <a:pt x="365178" y="175175"/>
                    </a:lnTo>
                    <a:lnTo>
                      <a:pt x="396597" y="144202"/>
                    </a:lnTo>
                    <a:lnTo>
                      <a:pt x="432138" y="117789"/>
                    </a:lnTo>
                    <a:lnTo>
                      <a:pt x="471310" y="96415"/>
                    </a:lnTo>
                    <a:lnTo>
                      <a:pt x="513623" y="80556"/>
                    </a:lnTo>
                    <a:lnTo>
                      <a:pt x="558586" y="70690"/>
                    </a:lnTo>
                    <a:lnTo>
                      <a:pt x="605709" y="67295"/>
                    </a:lnTo>
                    <a:lnTo>
                      <a:pt x="824025" y="67295"/>
                    </a:lnTo>
                    <a:lnTo>
                      <a:pt x="786937" y="44799"/>
                    </a:lnTo>
                    <a:lnTo>
                      <a:pt x="745009" y="25740"/>
                    </a:lnTo>
                    <a:lnTo>
                      <a:pt x="700584" y="11680"/>
                    </a:lnTo>
                    <a:lnTo>
                      <a:pt x="654029" y="2979"/>
                    </a:lnTo>
                    <a:lnTo>
                      <a:pt x="605719" y="0"/>
                    </a:lnTo>
                    <a:close/>
                  </a:path>
                  <a:path w="1211580" h="3028950">
                    <a:moveTo>
                      <a:pt x="824025" y="67295"/>
                    </a:moveTo>
                    <a:lnTo>
                      <a:pt x="605709" y="67295"/>
                    </a:lnTo>
                    <a:lnTo>
                      <a:pt x="652831" y="70690"/>
                    </a:lnTo>
                    <a:lnTo>
                      <a:pt x="697795" y="80556"/>
                    </a:lnTo>
                    <a:lnTo>
                      <a:pt x="740109" y="96415"/>
                    </a:lnTo>
                    <a:lnTo>
                      <a:pt x="779283" y="117789"/>
                    </a:lnTo>
                    <a:lnTo>
                      <a:pt x="814825" y="144202"/>
                    </a:lnTo>
                    <a:lnTo>
                      <a:pt x="846246" y="175175"/>
                    </a:lnTo>
                    <a:lnTo>
                      <a:pt x="873054" y="210231"/>
                    </a:lnTo>
                    <a:lnTo>
                      <a:pt x="894759" y="248891"/>
                    </a:lnTo>
                    <a:lnTo>
                      <a:pt x="910871" y="290679"/>
                    </a:lnTo>
                    <a:lnTo>
                      <a:pt x="920897" y="335116"/>
                    </a:lnTo>
                    <a:lnTo>
                      <a:pt x="924348" y="381736"/>
                    </a:lnTo>
                    <a:lnTo>
                      <a:pt x="920897" y="428362"/>
                    </a:lnTo>
                    <a:lnTo>
                      <a:pt x="910871" y="472868"/>
                    </a:lnTo>
                    <a:lnTo>
                      <a:pt x="894759" y="514757"/>
                    </a:lnTo>
                    <a:lnTo>
                      <a:pt x="873054" y="553543"/>
                    </a:lnTo>
                    <a:lnTo>
                      <a:pt x="846246" y="588737"/>
                    </a:lnTo>
                    <a:lnTo>
                      <a:pt x="814825" y="619853"/>
                    </a:lnTo>
                    <a:lnTo>
                      <a:pt x="779283" y="646404"/>
                    </a:lnTo>
                    <a:lnTo>
                      <a:pt x="740109" y="667902"/>
                    </a:lnTo>
                    <a:lnTo>
                      <a:pt x="697795" y="683861"/>
                    </a:lnTo>
                    <a:lnTo>
                      <a:pt x="652831" y="693794"/>
                    </a:lnTo>
                    <a:lnTo>
                      <a:pt x="605709" y="697213"/>
                    </a:lnTo>
                    <a:lnTo>
                      <a:pt x="822600" y="697213"/>
                    </a:lnTo>
                    <a:lnTo>
                      <a:pt x="858071" y="670294"/>
                    </a:lnTo>
                    <a:lnTo>
                      <a:pt x="891207" y="638288"/>
                    </a:lnTo>
                    <a:lnTo>
                      <a:pt x="920300" y="602580"/>
                    </a:lnTo>
                    <a:lnTo>
                      <a:pt x="944964" y="563548"/>
                    </a:lnTo>
                    <a:lnTo>
                      <a:pt x="964815" y="521570"/>
                    </a:lnTo>
                    <a:lnTo>
                      <a:pt x="979470" y="477023"/>
                    </a:lnTo>
                    <a:lnTo>
                      <a:pt x="988545" y="430289"/>
                    </a:lnTo>
                    <a:lnTo>
                      <a:pt x="991655" y="381725"/>
                    </a:lnTo>
                    <a:lnTo>
                      <a:pt x="988640" y="333925"/>
                    </a:lnTo>
                    <a:lnTo>
                      <a:pt x="979840" y="287866"/>
                    </a:lnTo>
                    <a:lnTo>
                      <a:pt x="965619" y="243919"/>
                    </a:lnTo>
                    <a:lnTo>
                      <a:pt x="946344" y="202445"/>
                    </a:lnTo>
                    <a:lnTo>
                      <a:pt x="922379" y="163804"/>
                    </a:lnTo>
                    <a:lnTo>
                      <a:pt x="894090" y="128359"/>
                    </a:lnTo>
                    <a:lnTo>
                      <a:pt x="861774" y="96415"/>
                    </a:lnTo>
                    <a:lnTo>
                      <a:pt x="826004" y="68495"/>
                    </a:lnTo>
                    <a:lnTo>
                      <a:pt x="824025" y="67295"/>
                    </a:lnTo>
                    <a:close/>
                  </a:path>
                </a:pathLst>
              </a:custGeom>
              <a:solidFill>
                <a:srgbClr val="F05CA1"/>
              </a:solidFill>
            </p:spPr>
            <p:txBody>
              <a:bodyPr wrap="square" lIns="0" tIns="0" rIns="0" bIns="0" rtlCol="0"/>
              <a:lstStyle/>
              <a:p>
                <a:endParaRPr/>
              </a:p>
            </p:txBody>
          </p:sp>
        </p:grpSp>
      </p:grpSp>
      <p:grpSp>
        <p:nvGrpSpPr>
          <p:cNvPr id="168" name="Group 167">
            <a:extLst>
              <a:ext uri="{FF2B5EF4-FFF2-40B4-BE49-F238E27FC236}">
                <a16:creationId xmlns:a16="http://schemas.microsoft.com/office/drawing/2014/main" id="{3DEBB64C-9326-5E96-F747-E54DFD039455}"/>
              </a:ext>
            </a:extLst>
          </p:cNvPr>
          <p:cNvGrpSpPr/>
          <p:nvPr/>
        </p:nvGrpSpPr>
        <p:grpSpPr>
          <a:xfrm>
            <a:off x="732379" y="6035537"/>
            <a:ext cx="3344739" cy="3458845"/>
            <a:chOff x="732379" y="6035537"/>
            <a:chExt cx="3344739" cy="3458845"/>
          </a:xfrm>
        </p:grpSpPr>
        <p:grpSp>
          <p:nvGrpSpPr>
            <p:cNvPr id="64" name="object 64"/>
            <p:cNvGrpSpPr/>
            <p:nvPr/>
          </p:nvGrpSpPr>
          <p:grpSpPr>
            <a:xfrm>
              <a:off x="1114321" y="8512056"/>
              <a:ext cx="812800" cy="189230"/>
              <a:chOff x="1114321" y="8512056"/>
              <a:chExt cx="812800" cy="189230"/>
            </a:xfrm>
          </p:grpSpPr>
          <p:pic>
            <p:nvPicPr>
              <p:cNvPr id="65" name="object 65"/>
              <p:cNvPicPr/>
              <p:nvPr/>
            </p:nvPicPr>
            <p:blipFill>
              <a:blip r:embed="rId33" cstate="print"/>
              <a:stretch>
                <a:fillRect/>
              </a:stretch>
            </p:blipFill>
            <p:spPr>
              <a:xfrm>
                <a:off x="1114321" y="8513616"/>
                <a:ext cx="168110" cy="185585"/>
              </a:xfrm>
              <a:prstGeom prst="rect">
                <a:avLst/>
              </a:prstGeom>
            </p:spPr>
          </p:pic>
          <p:pic>
            <p:nvPicPr>
              <p:cNvPr id="66" name="object 66"/>
              <p:cNvPicPr/>
              <p:nvPr/>
            </p:nvPicPr>
            <p:blipFill>
              <a:blip r:embed="rId34" cstate="print"/>
              <a:stretch>
                <a:fillRect/>
              </a:stretch>
            </p:blipFill>
            <p:spPr>
              <a:xfrm>
                <a:off x="1310360" y="8512056"/>
                <a:ext cx="137105" cy="188706"/>
              </a:xfrm>
              <a:prstGeom prst="rect">
                <a:avLst/>
              </a:prstGeom>
            </p:spPr>
          </p:pic>
          <p:pic>
            <p:nvPicPr>
              <p:cNvPr id="67" name="object 67"/>
              <p:cNvPicPr/>
              <p:nvPr/>
            </p:nvPicPr>
            <p:blipFill>
              <a:blip r:embed="rId35" cstate="print"/>
              <a:stretch>
                <a:fillRect/>
              </a:stretch>
            </p:blipFill>
            <p:spPr>
              <a:xfrm>
                <a:off x="1475384" y="8513616"/>
                <a:ext cx="142058" cy="185585"/>
              </a:xfrm>
              <a:prstGeom prst="rect">
                <a:avLst/>
              </a:prstGeom>
            </p:spPr>
          </p:pic>
          <p:pic>
            <p:nvPicPr>
              <p:cNvPr id="68" name="object 68"/>
              <p:cNvPicPr/>
              <p:nvPr/>
            </p:nvPicPr>
            <p:blipFill>
              <a:blip r:embed="rId36" cstate="print"/>
              <a:stretch>
                <a:fillRect/>
              </a:stretch>
            </p:blipFill>
            <p:spPr>
              <a:xfrm>
                <a:off x="1651627" y="8513620"/>
                <a:ext cx="275270" cy="185585"/>
              </a:xfrm>
              <a:prstGeom prst="rect">
                <a:avLst/>
              </a:prstGeom>
            </p:spPr>
          </p:pic>
        </p:grpSp>
        <p:pic>
          <p:nvPicPr>
            <p:cNvPr id="69" name="object 69"/>
            <p:cNvPicPr/>
            <p:nvPr/>
          </p:nvPicPr>
          <p:blipFill>
            <a:blip r:embed="rId37" cstate="print"/>
            <a:stretch>
              <a:fillRect/>
            </a:stretch>
          </p:blipFill>
          <p:spPr>
            <a:xfrm>
              <a:off x="1985576" y="8512056"/>
              <a:ext cx="165775" cy="188706"/>
            </a:xfrm>
            <a:prstGeom prst="rect">
              <a:avLst/>
            </a:prstGeom>
          </p:spPr>
        </p:pic>
        <p:grpSp>
          <p:nvGrpSpPr>
            <p:cNvPr id="70" name="object 70"/>
            <p:cNvGrpSpPr/>
            <p:nvPr/>
          </p:nvGrpSpPr>
          <p:grpSpPr>
            <a:xfrm>
              <a:off x="2207963" y="8513615"/>
              <a:ext cx="548640" cy="186055"/>
              <a:chOff x="2207963" y="8513615"/>
              <a:chExt cx="548640" cy="186055"/>
            </a:xfrm>
          </p:grpSpPr>
          <p:sp>
            <p:nvSpPr>
              <p:cNvPr id="71" name="object 71"/>
              <p:cNvSpPr/>
              <p:nvPr/>
            </p:nvSpPr>
            <p:spPr>
              <a:xfrm>
                <a:off x="2207958" y="8513628"/>
                <a:ext cx="189865" cy="186055"/>
              </a:xfrm>
              <a:custGeom>
                <a:avLst/>
                <a:gdLst/>
                <a:ahLst/>
                <a:cxnLst/>
                <a:rect l="l" t="t" r="r" b="b"/>
                <a:pathLst>
                  <a:path w="189864" h="186054">
                    <a:moveTo>
                      <a:pt x="133184" y="571"/>
                    </a:moveTo>
                    <a:lnTo>
                      <a:pt x="0" y="571"/>
                    </a:lnTo>
                    <a:lnTo>
                      <a:pt x="0" y="32321"/>
                    </a:lnTo>
                    <a:lnTo>
                      <a:pt x="48475" y="32321"/>
                    </a:lnTo>
                    <a:lnTo>
                      <a:pt x="48475" y="185991"/>
                    </a:lnTo>
                    <a:lnTo>
                      <a:pt x="84709" y="185991"/>
                    </a:lnTo>
                    <a:lnTo>
                      <a:pt x="84709" y="32321"/>
                    </a:lnTo>
                    <a:lnTo>
                      <a:pt x="133184" y="32321"/>
                    </a:lnTo>
                    <a:lnTo>
                      <a:pt x="133184" y="571"/>
                    </a:lnTo>
                    <a:close/>
                  </a:path>
                  <a:path w="189864" h="186054">
                    <a:moveTo>
                      <a:pt x="189788" y="0"/>
                    </a:moveTo>
                    <a:lnTo>
                      <a:pt x="153555" y="0"/>
                    </a:lnTo>
                    <a:lnTo>
                      <a:pt x="153555" y="185585"/>
                    </a:lnTo>
                    <a:lnTo>
                      <a:pt x="189788" y="185585"/>
                    </a:lnTo>
                    <a:lnTo>
                      <a:pt x="189788" y="0"/>
                    </a:lnTo>
                    <a:close/>
                  </a:path>
                </a:pathLst>
              </a:custGeom>
              <a:solidFill>
                <a:srgbClr val="FFFFFF"/>
              </a:solidFill>
            </p:spPr>
            <p:txBody>
              <a:bodyPr wrap="square" lIns="0" tIns="0" rIns="0" bIns="0" rtlCol="0"/>
              <a:lstStyle/>
              <a:p>
                <a:endParaRPr/>
              </a:p>
            </p:txBody>
          </p:sp>
          <p:pic>
            <p:nvPicPr>
              <p:cNvPr id="72" name="object 72"/>
              <p:cNvPicPr/>
              <p:nvPr/>
            </p:nvPicPr>
            <p:blipFill>
              <a:blip r:embed="rId33" cstate="print"/>
              <a:stretch>
                <a:fillRect/>
              </a:stretch>
            </p:blipFill>
            <p:spPr>
              <a:xfrm>
                <a:off x="2431913" y="8513615"/>
                <a:ext cx="168110" cy="185585"/>
              </a:xfrm>
              <a:prstGeom prst="rect">
                <a:avLst/>
              </a:prstGeom>
            </p:spPr>
          </p:pic>
          <p:sp>
            <p:nvSpPr>
              <p:cNvPr id="73" name="object 73"/>
              <p:cNvSpPr/>
              <p:nvPr/>
            </p:nvSpPr>
            <p:spPr>
              <a:xfrm>
                <a:off x="2634208" y="8513793"/>
                <a:ext cx="122555" cy="185420"/>
              </a:xfrm>
              <a:custGeom>
                <a:avLst/>
                <a:gdLst/>
                <a:ahLst/>
                <a:cxnLst/>
                <a:rect l="l" t="t" r="r" b="b"/>
                <a:pathLst>
                  <a:path w="122555" h="185420">
                    <a:moveTo>
                      <a:pt x="122237" y="0"/>
                    </a:moveTo>
                    <a:lnTo>
                      <a:pt x="0" y="0"/>
                    </a:lnTo>
                    <a:lnTo>
                      <a:pt x="0" y="31750"/>
                    </a:lnTo>
                    <a:lnTo>
                      <a:pt x="0" y="76200"/>
                    </a:lnTo>
                    <a:lnTo>
                      <a:pt x="0" y="107950"/>
                    </a:lnTo>
                    <a:lnTo>
                      <a:pt x="0" y="153670"/>
                    </a:lnTo>
                    <a:lnTo>
                      <a:pt x="0" y="185420"/>
                    </a:lnTo>
                    <a:lnTo>
                      <a:pt x="122237" y="185420"/>
                    </a:lnTo>
                    <a:lnTo>
                      <a:pt x="122237" y="153670"/>
                    </a:lnTo>
                    <a:lnTo>
                      <a:pt x="36220" y="153670"/>
                    </a:lnTo>
                    <a:lnTo>
                      <a:pt x="36220" y="107950"/>
                    </a:lnTo>
                    <a:lnTo>
                      <a:pt x="109474" y="107950"/>
                    </a:lnTo>
                    <a:lnTo>
                      <a:pt x="109474" y="76200"/>
                    </a:lnTo>
                    <a:lnTo>
                      <a:pt x="36220" y="76200"/>
                    </a:lnTo>
                    <a:lnTo>
                      <a:pt x="36220" y="31750"/>
                    </a:lnTo>
                    <a:lnTo>
                      <a:pt x="122237" y="31750"/>
                    </a:lnTo>
                    <a:lnTo>
                      <a:pt x="122237" y="0"/>
                    </a:lnTo>
                    <a:close/>
                  </a:path>
                </a:pathLst>
              </a:custGeom>
              <a:solidFill>
                <a:srgbClr val="FFFFFF"/>
              </a:solidFill>
            </p:spPr>
            <p:txBody>
              <a:bodyPr wrap="square" lIns="0" tIns="0" rIns="0" bIns="0" rtlCol="0"/>
              <a:lstStyle/>
              <a:p>
                <a:endParaRPr/>
              </a:p>
            </p:txBody>
          </p:sp>
        </p:grpSp>
        <p:grpSp>
          <p:nvGrpSpPr>
            <p:cNvPr id="74" name="object 74"/>
            <p:cNvGrpSpPr/>
            <p:nvPr/>
          </p:nvGrpSpPr>
          <p:grpSpPr>
            <a:xfrm>
              <a:off x="1693589" y="8772759"/>
              <a:ext cx="1069340" cy="189230"/>
              <a:chOff x="1693589" y="8772759"/>
              <a:chExt cx="1069340" cy="189230"/>
            </a:xfrm>
          </p:grpSpPr>
          <p:pic>
            <p:nvPicPr>
              <p:cNvPr id="75" name="object 75"/>
              <p:cNvPicPr/>
              <p:nvPr/>
            </p:nvPicPr>
            <p:blipFill>
              <a:blip r:embed="rId38" cstate="print"/>
              <a:stretch>
                <a:fillRect/>
              </a:stretch>
            </p:blipFill>
            <p:spPr>
              <a:xfrm>
                <a:off x="1693589" y="8772759"/>
                <a:ext cx="289618" cy="188709"/>
              </a:xfrm>
              <a:prstGeom prst="rect">
                <a:avLst/>
              </a:prstGeom>
            </p:spPr>
          </p:pic>
          <p:pic>
            <p:nvPicPr>
              <p:cNvPr id="76" name="object 76"/>
              <p:cNvPicPr/>
              <p:nvPr/>
            </p:nvPicPr>
            <p:blipFill>
              <a:blip r:embed="rId35" cstate="print"/>
              <a:stretch>
                <a:fillRect/>
              </a:stretch>
            </p:blipFill>
            <p:spPr>
              <a:xfrm>
                <a:off x="2011126" y="8774319"/>
                <a:ext cx="142058" cy="185585"/>
              </a:xfrm>
              <a:prstGeom prst="rect">
                <a:avLst/>
              </a:prstGeom>
            </p:spPr>
          </p:pic>
          <p:pic>
            <p:nvPicPr>
              <p:cNvPr id="77" name="object 77"/>
              <p:cNvPicPr/>
              <p:nvPr/>
            </p:nvPicPr>
            <p:blipFill>
              <a:blip r:embed="rId39" cstate="print"/>
              <a:stretch>
                <a:fillRect/>
              </a:stretch>
            </p:blipFill>
            <p:spPr>
              <a:xfrm>
                <a:off x="2181109" y="8772762"/>
                <a:ext cx="136582" cy="188706"/>
              </a:xfrm>
              <a:prstGeom prst="rect">
                <a:avLst/>
              </a:prstGeom>
            </p:spPr>
          </p:pic>
          <p:sp>
            <p:nvSpPr>
              <p:cNvPr id="78" name="object 78"/>
              <p:cNvSpPr/>
              <p:nvPr/>
            </p:nvSpPr>
            <p:spPr>
              <a:xfrm>
                <a:off x="2339873" y="8774487"/>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79" name="object 79"/>
              <p:cNvPicPr/>
              <p:nvPr/>
            </p:nvPicPr>
            <p:blipFill>
              <a:blip r:embed="rId40" cstate="print"/>
              <a:stretch>
                <a:fillRect/>
              </a:stretch>
            </p:blipFill>
            <p:spPr>
              <a:xfrm>
                <a:off x="2488482" y="8774326"/>
                <a:ext cx="273967" cy="185985"/>
              </a:xfrm>
              <a:prstGeom prst="rect">
                <a:avLst/>
              </a:prstGeom>
            </p:spPr>
          </p:pic>
        </p:grpSp>
        <p:grpSp>
          <p:nvGrpSpPr>
            <p:cNvPr id="80" name="object 80"/>
            <p:cNvGrpSpPr/>
            <p:nvPr/>
          </p:nvGrpSpPr>
          <p:grpSpPr>
            <a:xfrm>
              <a:off x="732379" y="9033471"/>
              <a:ext cx="287655" cy="189230"/>
              <a:chOff x="732379" y="9033471"/>
              <a:chExt cx="287655" cy="189230"/>
            </a:xfrm>
          </p:grpSpPr>
          <p:pic>
            <p:nvPicPr>
              <p:cNvPr id="81" name="object 81"/>
              <p:cNvPicPr/>
              <p:nvPr/>
            </p:nvPicPr>
            <p:blipFill>
              <a:blip r:embed="rId41" cstate="print"/>
              <a:stretch>
                <a:fillRect/>
              </a:stretch>
            </p:blipFill>
            <p:spPr>
              <a:xfrm>
                <a:off x="732379" y="9033471"/>
                <a:ext cx="137105" cy="188706"/>
              </a:xfrm>
              <a:prstGeom prst="rect">
                <a:avLst/>
              </a:prstGeom>
            </p:spPr>
          </p:pic>
          <p:sp>
            <p:nvSpPr>
              <p:cNvPr id="82" name="object 82"/>
              <p:cNvSpPr/>
              <p:nvPr/>
            </p:nvSpPr>
            <p:spPr>
              <a:xfrm>
                <a:off x="897407" y="9035612"/>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83" name="object 83"/>
            <p:cNvPicPr/>
            <p:nvPr/>
          </p:nvPicPr>
          <p:blipFill>
            <a:blip r:embed="rId42" cstate="print"/>
            <a:stretch>
              <a:fillRect/>
            </a:stretch>
          </p:blipFill>
          <p:spPr>
            <a:xfrm>
              <a:off x="1073132" y="9035031"/>
              <a:ext cx="319585" cy="185585"/>
            </a:xfrm>
            <a:prstGeom prst="rect">
              <a:avLst/>
            </a:prstGeom>
          </p:spPr>
        </p:pic>
        <p:pic>
          <p:nvPicPr>
            <p:cNvPr id="84" name="object 84"/>
            <p:cNvPicPr/>
            <p:nvPr/>
          </p:nvPicPr>
          <p:blipFill>
            <a:blip r:embed="rId43" cstate="print"/>
            <a:stretch>
              <a:fillRect/>
            </a:stretch>
          </p:blipFill>
          <p:spPr>
            <a:xfrm>
              <a:off x="1468081" y="9033474"/>
              <a:ext cx="118865" cy="188706"/>
            </a:xfrm>
            <a:prstGeom prst="rect">
              <a:avLst/>
            </a:prstGeom>
          </p:spPr>
        </p:pic>
        <p:sp>
          <p:nvSpPr>
            <p:cNvPr id="85" name="object 85"/>
            <p:cNvSpPr/>
            <p:nvPr/>
          </p:nvSpPr>
          <p:spPr>
            <a:xfrm>
              <a:off x="1641195" y="9035039"/>
              <a:ext cx="607695" cy="186055"/>
            </a:xfrm>
            <a:custGeom>
              <a:avLst/>
              <a:gdLst/>
              <a:ahLst/>
              <a:cxnLst/>
              <a:rect l="l" t="t" r="r" b="b"/>
              <a:pathLst>
                <a:path w="607694" h="186054">
                  <a:moveTo>
                    <a:pt x="147535" y="0"/>
                  </a:moveTo>
                  <a:lnTo>
                    <a:pt x="108165" y="0"/>
                  </a:lnTo>
                  <a:lnTo>
                    <a:pt x="74028" y="74803"/>
                  </a:lnTo>
                  <a:lnTo>
                    <a:pt x="39370" y="0"/>
                  </a:lnTo>
                  <a:lnTo>
                    <a:pt x="0" y="0"/>
                  </a:lnTo>
                  <a:lnTo>
                    <a:pt x="55778" y="109474"/>
                  </a:lnTo>
                  <a:lnTo>
                    <a:pt x="55778" y="185585"/>
                  </a:lnTo>
                  <a:lnTo>
                    <a:pt x="91757" y="185585"/>
                  </a:lnTo>
                  <a:lnTo>
                    <a:pt x="91757" y="109474"/>
                  </a:lnTo>
                  <a:lnTo>
                    <a:pt x="147535" y="0"/>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79" y="122250"/>
                  </a:lnTo>
                  <a:lnTo>
                    <a:pt x="405028" y="54737"/>
                  </a:lnTo>
                  <a:lnTo>
                    <a:pt x="394423" y="25704"/>
                  </a:lnTo>
                  <a:lnTo>
                    <a:pt x="394423" y="122250"/>
                  </a:lnTo>
                  <a:lnTo>
                    <a:pt x="348284" y="122250"/>
                  </a:lnTo>
                  <a:lnTo>
                    <a:pt x="371741" y="54737"/>
                  </a:lnTo>
                  <a:lnTo>
                    <a:pt x="394423" y="122250"/>
                  </a:lnTo>
                  <a:lnTo>
                    <a:pt x="394423" y="25704"/>
                  </a:lnTo>
                  <a:lnTo>
                    <a:pt x="385038" y="0"/>
                  </a:lnTo>
                  <a:lnTo>
                    <a:pt x="356628" y="0"/>
                  </a:lnTo>
                  <a:lnTo>
                    <a:pt x="289115" y="185585"/>
                  </a:lnTo>
                  <a:lnTo>
                    <a:pt x="326910" y="185585"/>
                  </a:lnTo>
                  <a:lnTo>
                    <a:pt x="338112" y="152742"/>
                  </a:lnTo>
                  <a:lnTo>
                    <a:pt x="404063" y="152742"/>
                  </a:lnTo>
                  <a:lnTo>
                    <a:pt x="415010" y="185585"/>
                  </a:lnTo>
                  <a:lnTo>
                    <a:pt x="452818" y="185585"/>
                  </a:lnTo>
                  <a:close/>
                </a:path>
                <a:path w="607694" h="186054">
                  <a:moveTo>
                    <a:pt x="607136" y="185585"/>
                  </a:moveTo>
                  <a:lnTo>
                    <a:pt x="568794" y="111556"/>
                  </a:lnTo>
                  <a:lnTo>
                    <a:pt x="565696" y="105562"/>
                  </a:lnTo>
                  <a:lnTo>
                    <a:pt x="578586" y="98869"/>
                  </a:lnTo>
                  <a:lnTo>
                    <a:pt x="589381" y="88519"/>
                  </a:lnTo>
                  <a:lnTo>
                    <a:pt x="593204" y="81330"/>
                  </a:lnTo>
                  <a:lnTo>
                    <a:pt x="596823" y="74523"/>
                  </a:lnTo>
                  <a:lnTo>
                    <a:pt x="599579" y="56819"/>
                  </a:lnTo>
                  <a:lnTo>
                    <a:pt x="595490" y="34861"/>
                  </a:lnTo>
                  <a:lnTo>
                    <a:pt x="593826" y="32321"/>
                  </a:lnTo>
                  <a:lnTo>
                    <a:pt x="583653" y="16776"/>
                  </a:lnTo>
                  <a:lnTo>
                    <a:pt x="564718" y="4508"/>
                  </a:lnTo>
                  <a:lnTo>
                    <a:pt x="563346" y="4267"/>
                  </a:lnTo>
                  <a:lnTo>
                    <a:pt x="563346" y="56819"/>
                  </a:lnTo>
                  <a:lnTo>
                    <a:pt x="561479" y="66700"/>
                  </a:lnTo>
                  <a:lnTo>
                    <a:pt x="556145" y="74447"/>
                  </a:lnTo>
                  <a:lnTo>
                    <a:pt x="547852" y="79514"/>
                  </a:lnTo>
                  <a:lnTo>
                    <a:pt x="537032" y="81330"/>
                  </a:lnTo>
                  <a:lnTo>
                    <a:pt x="502881" y="81330"/>
                  </a:lnTo>
                  <a:lnTo>
                    <a:pt x="502881" y="32321"/>
                  </a:lnTo>
                  <a:lnTo>
                    <a:pt x="537032" y="32321"/>
                  </a:lnTo>
                  <a:lnTo>
                    <a:pt x="547852" y="34137"/>
                  </a:lnTo>
                  <a:lnTo>
                    <a:pt x="556145" y="39192"/>
                  </a:lnTo>
                  <a:lnTo>
                    <a:pt x="561479" y="46951"/>
                  </a:lnTo>
                  <a:lnTo>
                    <a:pt x="563346" y="56819"/>
                  </a:lnTo>
                  <a:lnTo>
                    <a:pt x="563346" y="4267"/>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86" name="object 86"/>
            <p:cNvGrpSpPr/>
            <p:nvPr/>
          </p:nvGrpSpPr>
          <p:grpSpPr>
            <a:xfrm>
              <a:off x="2314325" y="9033471"/>
              <a:ext cx="440690" cy="189230"/>
              <a:chOff x="2314325" y="9033471"/>
              <a:chExt cx="440690" cy="189230"/>
            </a:xfrm>
          </p:grpSpPr>
          <p:pic>
            <p:nvPicPr>
              <p:cNvPr id="87" name="object 87"/>
              <p:cNvPicPr/>
              <p:nvPr/>
            </p:nvPicPr>
            <p:blipFill>
              <a:blip r:embed="rId41" cstate="print"/>
              <a:stretch>
                <a:fillRect/>
              </a:stretch>
            </p:blipFill>
            <p:spPr>
              <a:xfrm>
                <a:off x="2314325" y="9033471"/>
                <a:ext cx="137105" cy="188706"/>
              </a:xfrm>
              <a:prstGeom prst="rect">
                <a:avLst/>
              </a:prstGeom>
            </p:spPr>
          </p:pic>
          <p:sp>
            <p:nvSpPr>
              <p:cNvPr id="88" name="object 88"/>
              <p:cNvSpPr/>
              <p:nvPr/>
            </p:nvSpPr>
            <p:spPr>
              <a:xfrm>
                <a:off x="2479357" y="9035205"/>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89" name="object 89"/>
              <p:cNvPicPr/>
              <p:nvPr/>
            </p:nvPicPr>
            <p:blipFill>
              <a:blip r:embed="rId44" cstate="print"/>
              <a:stretch>
                <a:fillRect/>
              </a:stretch>
            </p:blipFill>
            <p:spPr>
              <a:xfrm>
                <a:off x="2620142" y="9035032"/>
                <a:ext cx="134751" cy="185585"/>
              </a:xfrm>
              <a:prstGeom prst="rect">
                <a:avLst/>
              </a:prstGeom>
            </p:spPr>
          </p:pic>
        </p:grpSp>
        <p:grpSp>
          <p:nvGrpSpPr>
            <p:cNvPr id="90" name="object 90"/>
            <p:cNvGrpSpPr/>
            <p:nvPr/>
          </p:nvGrpSpPr>
          <p:grpSpPr>
            <a:xfrm>
              <a:off x="2693453" y="6035537"/>
              <a:ext cx="1383665" cy="3458845"/>
              <a:chOff x="2693453" y="6035537"/>
              <a:chExt cx="1383665" cy="3458845"/>
            </a:xfrm>
          </p:grpSpPr>
          <p:sp>
            <p:nvSpPr>
              <p:cNvPr id="91" name="object 91"/>
              <p:cNvSpPr/>
              <p:nvPr/>
            </p:nvSpPr>
            <p:spPr>
              <a:xfrm>
                <a:off x="3261143" y="7212750"/>
                <a:ext cx="248920" cy="394970"/>
              </a:xfrm>
              <a:custGeom>
                <a:avLst/>
                <a:gdLst/>
                <a:ahLst/>
                <a:cxnLst/>
                <a:rect l="l" t="t" r="r" b="b"/>
                <a:pathLst>
                  <a:path w="248920" h="394970">
                    <a:moveTo>
                      <a:pt x="124289" y="0"/>
                    </a:moveTo>
                    <a:lnTo>
                      <a:pt x="78270" y="7632"/>
                    </a:lnTo>
                    <a:lnTo>
                      <a:pt x="40274" y="29575"/>
                    </a:lnTo>
                    <a:lnTo>
                      <a:pt x="14441" y="64396"/>
                    </a:lnTo>
                    <a:lnTo>
                      <a:pt x="4910" y="110666"/>
                    </a:lnTo>
                    <a:lnTo>
                      <a:pt x="8964" y="138832"/>
                    </a:lnTo>
                    <a:lnTo>
                      <a:pt x="19354" y="161432"/>
                    </a:lnTo>
                    <a:lnTo>
                      <a:pt x="33425" y="178821"/>
                    </a:lnTo>
                    <a:lnTo>
                      <a:pt x="48522" y="191355"/>
                    </a:lnTo>
                    <a:lnTo>
                      <a:pt x="31968" y="204290"/>
                    </a:lnTo>
                    <a:lnTo>
                      <a:pt x="16286" y="222489"/>
                    </a:lnTo>
                    <a:lnTo>
                      <a:pt x="4590" y="246921"/>
                    </a:lnTo>
                    <a:lnTo>
                      <a:pt x="0" y="278556"/>
                    </a:lnTo>
                    <a:lnTo>
                      <a:pt x="9760" y="328440"/>
                    </a:lnTo>
                    <a:lnTo>
                      <a:pt x="36386" y="364830"/>
                    </a:lnTo>
                    <a:lnTo>
                      <a:pt x="75891" y="387114"/>
                    </a:lnTo>
                    <a:lnTo>
                      <a:pt x="124289" y="394679"/>
                    </a:lnTo>
                    <a:lnTo>
                      <a:pt x="172687" y="387114"/>
                    </a:lnTo>
                    <a:lnTo>
                      <a:pt x="212192" y="364830"/>
                    </a:lnTo>
                    <a:lnTo>
                      <a:pt x="237025" y="330890"/>
                    </a:lnTo>
                    <a:lnTo>
                      <a:pt x="124289" y="330890"/>
                    </a:lnTo>
                    <a:lnTo>
                      <a:pt x="103295" y="326760"/>
                    </a:lnTo>
                    <a:lnTo>
                      <a:pt x="86336" y="315426"/>
                    </a:lnTo>
                    <a:lnTo>
                      <a:pt x="74998" y="298471"/>
                    </a:lnTo>
                    <a:lnTo>
                      <a:pt x="70866" y="277478"/>
                    </a:lnTo>
                    <a:lnTo>
                      <a:pt x="74998" y="256394"/>
                    </a:lnTo>
                    <a:lnTo>
                      <a:pt x="86336" y="239249"/>
                    </a:lnTo>
                    <a:lnTo>
                      <a:pt x="103295" y="227726"/>
                    </a:lnTo>
                    <a:lnTo>
                      <a:pt x="124289" y="223511"/>
                    </a:lnTo>
                    <a:lnTo>
                      <a:pt x="232518" y="223511"/>
                    </a:lnTo>
                    <a:lnTo>
                      <a:pt x="232021" y="222489"/>
                    </a:lnTo>
                    <a:lnTo>
                      <a:pt x="216155" y="204290"/>
                    </a:lnTo>
                    <a:lnTo>
                      <a:pt x="199522" y="191355"/>
                    </a:lnTo>
                    <a:lnTo>
                      <a:pt x="214613" y="178821"/>
                    </a:lnTo>
                    <a:lnTo>
                      <a:pt x="228293" y="161911"/>
                    </a:lnTo>
                    <a:lnTo>
                      <a:pt x="124289" y="161911"/>
                    </a:lnTo>
                    <a:lnTo>
                      <a:pt x="104981" y="158232"/>
                    </a:lnTo>
                    <a:lnTo>
                      <a:pt x="89608" y="148011"/>
                    </a:lnTo>
                    <a:lnTo>
                      <a:pt x="79448" y="132473"/>
                    </a:lnTo>
                    <a:lnTo>
                      <a:pt x="75777" y="112844"/>
                    </a:lnTo>
                    <a:lnTo>
                      <a:pt x="79448" y="93451"/>
                    </a:lnTo>
                    <a:lnTo>
                      <a:pt x="89608" y="77891"/>
                    </a:lnTo>
                    <a:lnTo>
                      <a:pt x="104981" y="67544"/>
                    </a:lnTo>
                    <a:lnTo>
                      <a:pt x="124289" y="63788"/>
                    </a:lnTo>
                    <a:lnTo>
                      <a:pt x="233229" y="63788"/>
                    </a:lnTo>
                    <a:lnTo>
                      <a:pt x="208031" y="29575"/>
                    </a:lnTo>
                    <a:lnTo>
                      <a:pt x="170223" y="7632"/>
                    </a:lnTo>
                    <a:lnTo>
                      <a:pt x="124289" y="0"/>
                    </a:lnTo>
                    <a:close/>
                  </a:path>
                  <a:path w="248920" h="394970">
                    <a:moveTo>
                      <a:pt x="232518" y="223511"/>
                    </a:moveTo>
                    <a:lnTo>
                      <a:pt x="124289" y="223511"/>
                    </a:lnTo>
                    <a:lnTo>
                      <a:pt x="145283" y="227726"/>
                    </a:lnTo>
                    <a:lnTo>
                      <a:pt x="162242" y="239249"/>
                    </a:lnTo>
                    <a:lnTo>
                      <a:pt x="173580" y="256394"/>
                    </a:lnTo>
                    <a:lnTo>
                      <a:pt x="177711" y="277478"/>
                    </a:lnTo>
                    <a:lnTo>
                      <a:pt x="173580" y="298471"/>
                    </a:lnTo>
                    <a:lnTo>
                      <a:pt x="162242" y="315426"/>
                    </a:lnTo>
                    <a:lnTo>
                      <a:pt x="145283" y="326760"/>
                    </a:lnTo>
                    <a:lnTo>
                      <a:pt x="124289" y="330890"/>
                    </a:lnTo>
                    <a:lnTo>
                      <a:pt x="237025" y="330890"/>
                    </a:lnTo>
                    <a:lnTo>
                      <a:pt x="238817" y="328440"/>
                    </a:lnTo>
                    <a:lnTo>
                      <a:pt x="248578" y="278556"/>
                    </a:lnTo>
                    <a:lnTo>
                      <a:pt x="243902" y="246921"/>
                    </a:lnTo>
                    <a:lnTo>
                      <a:pt x="232518" y="223511"/>
                    </a:lnTo>
                    <a:close/>
                  </a:path>
                  <a:path w="248920" h="394970">
                    <a:moveTo>
                      <a:pt x="233229" y="63788"/>
                    </a:moveTo>
                    <a:lnTo>
                      <a:pt x="124289" y="63788"/>
                    </a:lnTo>
                    <a:lnTo>
                      <a:pt x="143512" y="67544"/>
                    </a:lnTo>
                    <a:lnTo>
                      <a:pt x="158698" y="77891"/>
                    </a:lnTo>
                    <a:lnTo>
                      <a:pt x="168671" y="93451"/>
                    </a:lnTo>
                    <a:lnTo>
                      <a:pt x="172256" y="112844"/>
                    </a:lnTo>
                    <a:lnTo>
                      <a:pt x="168671" y="132473"/>
                    </a:lnTo>
                    <a:lnTo>
                      <a:pt x="158698" y="148011"/>
                    </a:lnTo>
                    <a:lnTo>
                      <a:pt x="143512" y="158232"/>
                    </a:lnTo>
                    <a:lnTo>
                      <a:pt x="124289" y="161911"/>
                    </a:lnTo>
                    <a:lnTo>
                      <a:pt x="228293" y="161911"/>
                    </a:lnTo>
                    <a:lnTo>
                      <a:pt x="228681" y="161432"/>
                    </a:lnTo>
                    <a:lnTo>
                      <a:pt x="239070" y="138832"/>
                    </a:lnTo>
                    <a:lnTo>
                      <a:pt x="243123" y="110666"/>
                    </a:lnTo>
                    <a:lnTo>
                      <a:pt x="233677" y="64396"/>
                    </a:lnTo>
                    <a:lnTo>
                      <a:pt x="233229" y="63788"/>
                    </a:lnTo>
                    <a:close/>
                  </a:path>
                </a:pathLst>
              </a:custGeom>
              <a:solidFill>
                <a:srgbClr val="FFFFFF"/>
              </a:solidFill>
            </p:spPr>
            <p:txBody>
              <a:bodyPr wrap="square" lIns="0" tIns="0" rIns="0" bIns="0" rtlCol="0"/>
              <a:lstStyle/>
              <a:p>
                <a:endParaRPr/>
              </a:p>
            </p:txBody>
          </p:sp>
          <p:sp>
            <p:nvSpPr>
              <p:cNvPr id="92" name="object 92"/>
              <p:cNvSpPr/>
              <p:nvPr/>
            </p:nvSpPr>
            <p:spPr>
              <a:xfrm>
                <a:off x="2693453" y="6035537"/>
                <a:ext cx="1383665" cy="3458845"/>
              </a:xfrm>
              <a:custGeom>
                <a:avLst/>
                <a:gdLst/>
                <a:ahLst/>
                <a:cxnLst/>
                <a:rect l="l" t="t" r="r" b="b"/>
                <a:pathLst>
                  <a:path w="1383664" h="3458845">
                    <a:moveTo>
                      <a:pt x="691727" y="0"/>
                    </a:moveTo>
                    <a:lnTo>
                      <a:pt x="643805" y="2562"/>
                    </a:lnTo>
                    <a:lnTo>
                      <a:pt x="597345" y="10074"/>
                    </a:lnTo>
                    <a:lnTo>
                      <a:pt x="552630" y="22265"/>
                    </a:lnTo>
                    <a:lnTo>
                      <a:pt x="509930" y="38867"/>
                    </a:lnTo>
                    <a:lnTo>
                      <a:pt x="469519" y="59613"/>
                    </a:lnTo>
                    <a:lnTo>
                      <a:pt x="431667" y="84233"/>
                    </a:lnTo>
                    <a:lnTo>
                      <a:pt x="396646" y="112461"/>
                    </a:lnTo>
                    <a:lnTo>
                      <a:pt x="364728" y="144027"/>
                    </a:lnTo>
                    <a:lnTo>
                      <a:pt x="336185" y="178663"/>
                    </a:lnTo>
                    <a:lnTo>
                      <a:pt x="311236" y="216197"/>
                    </a:lnTo>
                    <a:lnTo>
                      <a:pt x="290307" y="256073"/>
                    </a:lnTo>
                    <a:lnTo>
                      <a:pt x="273516" y="298310"/>
                    </a:lnTo>
                    <a:lnTo>
                      <a:pt x="261187" y="342545"/>
                    </a:lnTo>
                    <a:lnTo>
                      <a:pt x="253590" y="388509"/>
                    </a:lnTo>
                    <a:lnTo>
                      <a:pt x="250997" y="435933"/>
                    </a:lnTo>
                    <a:lnTo>
                      <a:pt x="253939" y="486419"/>
                    </a:lnTo>
                    <a:lnTo>
                      <a:pt x="262544" y="535225"/>
                    </a:lnTo>
                    <a:lnTo>
                      <a:pt x="276482" y="582027"/>
                    </a:lnTo>
                    <a:lnTo>
                      <a:pt x="295424" y="626503"/>
                    </a:lnTo>
                    <a:lnTo>
                      <a:pt x="319040" y="668327"/>
                    </a:lnTo>
                    <a:lnTo>
                      <a:pt x="347001" y="707175"/>
                    </a:lnTo>
                    <a:lnTo>
                      <a:pt x="378977" y="742723"/>
                    </a:lnTo>
                    <a:lnTo>
                      <a:pt x="414638" y="774648"/>
                    </a:lnTo>
                    <a:lnTo>
                      <a:pt x="453656" y="802625"/>
                    </a:lnTo>
                    <a:lnTo>
                      <a:pt x="495701" y="826330"/>
                    </a:lnTo>
                    <a:lnTo>
                      <a:pt x="540412" y="845429"/>
                    </a:lnTo>
                    <a:lnTo>
                      <a:pt x="238882" y="845439"/>
                    </a:lnTo>
                    <a:lnTo>
                      <a:pt x="190845" y="850229"/>
                    </a:lnTo>
                    <a:lnTo>
                      <a:pt x="146027" y="863975"/>
                    </a:lnTo>
                    <a:lnTo>
                      <a:pt x="105442" y="885739"/>
                    </a:lnTo>
                    <a:lnTo>
                      <a:pt x="70065" y="914582"/>
                    </a:lnTo>
                    <a:lnTo>
                      <a:pt x="40864" y="949569"/>
                    </a:lnTo>
                    <a:lnTo>
                      <a:pt x="18807" y="989760"/>
                    </a:lnTo>
                    <a:lnTo>
                      <a:pt x="4863" y="1034219"/>
                    </a:lnTo>
                    <a:lnTo>
                      <a:pt x="0" y="1082008"/>
                    </a:lnTo>
                    <a:lnTo>
                      <a:pt x="0" y="2027131"/>
                    </a:lnTo>
                    <a:lnTo>
                      <a:pt x="4863" y="2074971"/>
                    </a:lnTo>
                    <a:lnTo>
                      <a:pt x="18807" y="2119567"/>
                    </a:lnTo>
                    <a:lnTo>
                      <a:pt x="40865" y="2159951"/>
                    </a:lnTo>
                    <a:lnTo>
                      <a:pt x="70069" y="2195159"/>
                    </a:lnTo>
                    <a:lnTo>
                      <a:pt x="105451" y="2224223"/>
                    </a:lnTo>
                    <a:lnTo>
                      <a:pt x="146043" y="2246180"/>
                    </a:lnTo>
                    <a:lnTo>
                      <a:pt x="190878" y="2260062"/>
                    </a:lnTo>
                    <a:lnTo>
                      <a:pt x="238987" y="2264904"/>
                    </a:lnTo>
                    <a:lnTo>
                      <a:pt x="327853" y="2264904"/>
                    </a:lnTo>
                    <a:lnTo>
                      <a:pt x="384291" y="3421382"/>
                    </a:lnTo>
                    <a:lnTo>
                      <a:pt x="387640" y="3435942"/>
                    </a:lnTo>
                    <a:lnTo>
                      <a:pt x="395967" y="3447770"/>
                    </a:lnTo>
                    <a:lnTo>
                      <a:pt x="408063" y="3455712"/>
                    </a:lnTo>
                    <a:lnTo>
                      <a:pt x="422720" y="3458616"/>
                    </a:lnTo>
                    <a:lnTo>
                      <a:pt x="960724" y="3458616"/>
                    </a:lnTo>
                    <a:lnTo>
                      <a:pt x="995810" y="3435942"/>
                    </a:lnTo>
                    <a:lnTo>
                      <a:pt x="1001087" y="3381739"/>
                    </a:lnTo>
                    <a:lnTo>
                      <a:pt x="459954" y="3381739"/>
                    </a:lnTo>
                    <a:lnTo>
                      <a:pt x="401048" y="2188048"/>
                    </a:lnTo>
                    <a:lnTo>
                      <a:pt x="238987" y="2188048"/>
                    </a:lnTo>
                    <a:lnTo>
                      <a:pt x="195390" y="2182330"/>
                    </a:lnTo>
                    <a:lnTo>
                      <a:pt x="156521" y="2166177"/>
                    </a:lnTo>
                    <a:lnTo>
                      <a:pt x="123807" y="2141083"/>
                    </a:lnTo>
                    <a:lnTo>
                      <a:pt x="98674" y="2108546"/>
                    </a:lnTo>
                    <a:lnTo>
                      <a:pt x="82548" y="2070063"/>
                    </a:lnTo>
                    <a:lnTo>
                      <a:pt x="76856" y="2027131"/>
                    </a:lnTo>
                    <a:lnTo>
                      <a:pt x="76856" y="1082008"/>
                    </a:lnTo>
                    <a:lnTo>
                      <a:pt x="82548" y="1039165"/>
                    </a:lnTo>
                    <a:lnTo>
                      <a:pt x="98674" y="1000905"/>
                    </a:lnTo>
                    <a:lnTo>
                      <a:pt x="123807" y="968658"/>
                    </a:lnTo>
                    <a:lnTo>
                      <a:pt x="156521" y="943854"/>
                    </a:lnTo>
                    <a:lnTo>
                      <a:pt x="195390" y="927923"/>
                    </a:lnTo>
                    <a:lnTo>
                      <a:pt x="238987" y="922295"/>
                    </a:lnTo>
                    <a:lnTo>
                      <a:pt x="1319818" y="922295"/>
                    </a:lnTo>
                    <a:lnTo>
                      <a:pt x="1313373" y="914577"/>
                    </a:lnTo>
                    <a:lnTo>
                      <a:pt x="1277986" y="885731"/>
                    </a:lnTo>
                    <a:lnTo>
                      <a:pt x="1237380" y="863966"/>
                    </a:lnTo>
                    <a:lnTo>
                      <a:pt x="1192576" y="850229"/>
                    </a:lnTo>
                    <a:lnTo>
                      <a:pt x="1144467" y="845439"/>
                    </a:lnTo>
                    <a:lnTo>
                      <a:pt x="843042" y="845439"/>
                    </a:lnTo>
                    <a:lnTo>
                      <a:pt x="887796" y="826320"/>
                    </a:lnTo>
                    <a:lnTo>
                      <a:pt x="929831" y="802615"/>
                    </a:lnTo>
                    <a:lnTo>
                      <a:pt x="938784" y="796195"/>
                    </a:lnTo>
                    <a:lnTo>
                      <a:pt x="691717" y="796195"/>
                    </a:lnTo>
                    <a:lnTo>
                      <a:pt x="642300" y="792907"/>
                    </a:lnTo>
                    <a:lnTo>
                      <a:pt x="594917" y="783331"/>
                    </a:lnTo>
                    <a:lnTo>
                      <a:pt x="549999" y="767894"/>
                    </a:lnTo>
                    <a:lnTo>
                      <a:pt x="507976" y="747025"/>
                    </a:lnTo>
                    <a:lnTo>
                      <a:pt x="469282" y="721152"/>
                    </a:lnTo>
                    <a:lnTo>
                      <a:pt x="434346" y="690704"/>
                    </a:lnTo>
                    <a:lnTo>
                      <a:pt x="403602" y="656110"/>
                    </a:lnTo>
                    <a:lnTo>
                      <a:pt x="377479" y="617797"/>
                    </a:lnTo>
                    <a:lnTo>
                      <a:pt x="356411" y="576195"/>
                    </a:lnTo>
                    <a:lnTo>
                      <a:pt x="340827" y="531731"/>
                    </a:lnTo>
                    <a:lnTo>
                      <a:pt x="331161" y="484834"/>
                    </a:lnTo>
                    <a:lnTo>
                      <a:pt x="327843" y="435933"/>
                    </a:lnTo>
                    <a:lnTo>
                      <a:pt x="331161" y="387053"/>
                    </a:lnTo>
                    <a:lnTo>
                      <a:pt x="340827" y="340220"/>
                    </a:lnTo>
                    <a:lnTo>
                      <a:pt x="356411" y="295852"/>
                    </a:lnTo>
                    <a:lnTo>
                      <a:pt x="377479" y="254372"/>
                    </a:lnTo>
                    <a:lnTo>
                      <a:pt x="403602" y="216197"/>
                    </a:lnTo>
                    <a:lnTo>
                      <a:pt x="434346" y="181750"/>
                    </a:lnTo>
                    <a:lnTo>
                      <a:pt x="469282" y="151449"/>
                    </a:lnTo>
                    <a:lnTo>
                      <a:pt x="507976" y="125716"/>
                    </a:lnTo>
                    <a:lnTo>
                      <a:pt x="549999" y="104970"/>
                    </a:lnTo>
                    <a:lnTo>
                      <a:pt x="594917" y="89631"/>
                    </a:lnTo>
                    <a:lnTo>
                      <a:pt x="642300" y="80119"/>
                    </a:lnTo>
                    <a:lnTo>
                      <a:pt x="691717" y="76855"/>
                    </a:lnTo>
                    <a:lnTo>
                      <a:pt x="940444" y="76855"/>
                    </a:lnTo>
                    <a:lnTo>
                      <a:pt x="913931" y="59610"/>
                    </a:lnTo>
                    <a:lnTo>
                      <a:pt x="873519" y="38865"/>
                    </a:lnTo>
                    <a:lnTo>
                      <a:pt x="830821" y="22264"/>
                    </a:lnTo>
                    <a:lnTo>
                      <a:pt x="786106" y="10073"/>
                    </a:lnTo>
                    <a:lnTo>
                      <a:pt x="739648" y="2562"/>
                    </a:lnTo>
                    <a:lnTo>
                      <a:pt x="691727" y="0"/>
                    </a:lnTo>
                    <a:close/>
                  </a:path>
                  <a:path w="1383664" h="3458845">
                    <a:moveTo>
                      <a:pt x="1045978" y="1689686"/>
                    </a:moveTo>
                    <a:lnTo>
                      <a:pt x="1008615" y="1712014"/>
                    </a:lnTo>
                    <a:lnTo>
                      <a:pt x="923479" y="3381739"/>
                    </a:lnTo>
                    <a:lnTo>
                      <a:pt x="1001087" y="3381739"/>
                    </a:lnTo>
                    <a:lnTo>
                      <a:pt x="1055601" y="2264904"/>
                    </a:lnTo>
                    <a:lnTo>
                      <a:pt x="1144467" y="2264904"/>
                    </a:lnTo>
                    <a:lnTo>
                      <a:pt x="1192576" y="2260062"/>
                    </a:lnTo>
                    <a:lnTo>
                      <a:pt x="1237409" y="2246180"/>
                    </a:lnTo>
                    <a:lnTo>
                      <a:pt x="1278000" y="2224223"/>
                    </a:lnTo>
                    <a:lnTo>
                      <a:pt x="1313380" y="2195159"/>
                    </a:lnTo>
                    <a:lnTo>
                      <a:pt x="1319278" y="2188048"/>
                    </a:lnTo>
                    <a:lnTo>
                      <a:pt x="1059182" y="2188048"/>
                    </a:lnTo>
                    <a:lnTo>
                      <a:pt x="1081998" y="1730512"/>
                    </a:lnTo>
                    <a:lnTo>
                      <a:pt x="1060479" y="1693494"/>
                    </a:lnTo>
                    <a:lnTo>
                      <a:pt x="1053459" y="1690878"/>
                    </a:lnTo>
                    <a:lnTo>
                      <a:pt x="1045978" y="1689686"/>
                    </a:lnTo>
                    <a:close/>
                  </a:path>
                  <a:path w="1383664" h="3458845">
                    <a:moveTo>
                      <a:pt x="338063" y="1690429"/>
                    </a:moveTo>
                    <a:lnTo>
                      <a:pt x="323281" y="1694100"/>
                    </a:lnTo>
                    <a:lnTo>
                      <a:pt x="311472" y="1702876"/>
                    </a:lnTo>
                    <a:lnTo>
                      <a:pt x="303801" y="1715449"/>
                    </a:lnTo>
                    <a:lnTo>
                      <a:pt x="301435" y="1730512"/>
                    </a:lnTo>
                    <a:lnTo>
                      <a:pt x="324251" y="2188048"/>
                    </a:lnTo>
                    <a:lnTo>
                      <a:pt x="401048" y="2188048"/>
                    </a:lnTo>
                    <a:lnTo>
                      <a:pt x="378292" y="1726910"/>
                    </a:lnTo>
                    <a:lnTo>
                      <a:pt x="374536" y="1712135"/>
                    </a:lnTo>
                    <a:lnTo>
                      <a:pt x="365716" y="1700341"/>
                    </a:lnTo>
                    <a:lnTo>
                      <a:pt x="353127" y="1692712"/>
                    </a:lnTo>
                    <a:lnTo>
                      <a:pt x="338063" y="1690429"/>
                    </a:lnTo>
                    <a:close/>
                  </a:path>
                  <a:path w="1383664" h="3458845">
                    <a:moveTo>
                      <a:pt x="1319818" y="922295"/>
                    </a:moveTo>
                    <a:lnTo>
                      <a:pt x="1144446" y="922295"/>
                    </a:lnTo>
                    <a:lnTo>
                      <a:pt x="1188042" y="927923"/>
                    </a:lnTo>
                    <a:lnTo>
                      <a:pt x="1226909" y="943854"/>
                    </a:lnTo>
                    <a:lnTo>
                      <a:pt x="1259621" y="968658"/>
                    </a:lnTo>
                    <a:lnTo>
                      <a:pt x="1284752" y="1000905"/>
                    </a:lnTo>
                    <a:lnTo>
                      <a:pt x="1300876" y="1039165"/>
                    </a:lnTo>
                    <a:lnTo>
                      <a:pt x="1306567" y="1082008"/>
                    </a:lnTo>
                    <a:lnTo>
                      <a:pt x="1306567" y="2027131"/>
                    </a:lnTo>
                    <a:lnTo>
                      <a:pt x="1300876" y="2070063"/>
                    </a:lnTo>
                    <a:lnTo>
                      <a:pt x="1284752" y="2108546"/>
                    </a:lnTo>
                    <a:lnTo>
                      <a:pt x="1259621" y="2141083"/>
                    </a:lnTo>
                    <a:lnTo>
                      <a:pt x="1226909" y="2166177"/>
                    </a:lnTo>
                    <a:lnTo>
                      <a:pt x="1188042" y="2182330"/>
                    </a:lnTo>
                    <a:lnTo>
                      <a:pt x="1144446" y="2188048"/>
                    </a:lnTo>
                    <a:lnTo>
                      <a:pt x="1319278" y="2188048"/>
                    </a:lnTo>
                    <a:lnTo>
                      <a:pt x="1342582" y="2159951"/>
                    </a:lnTo>
                    <a:lnTo>
                      <a:pt x="1364638" y="2119567"/>
                    </a:lnTo>
                    <a:lnTo>
                      <a:pt x="1378581" y="2074971"/>
                    </a:lnTo>
                    <a:lnTo>
                      <a:pt x="1383444" y="2027131"/>
                    </a:lnTo>
                    <a:lnTo>
                      <a:pt x="1383444" y="1082008"/>
                    </a:lnTo>
                    <a:lnTo>
                      <a:pt x="1378581" y="1034219"/>
                    </a:lnTo>
                    <a:lnTo>
                      <a:pt x="1364637" y="989759"/>
                    </a:lnTo>
                    <a:lnTo>
                      <a:pt x="1342579" y="949565"/>
                    </a:lnTo>
                    <a:lnTo>
                      <a:pt x="1319818" y="922295"/>
                    </a:lnTo>
                    <a:close/>
                  </a:path>
                  <a:path w="1383664" h="3458845">
                    <a:moveTo>
                      <a:pt x="940444" y="76855"/>
                    </a:moveTo>
                    <a:lnTo>
                      <a:pt x="691717" y="76855"/>
                    </a:lnTo>
                    <a:lnTo>
                      <a:pt x="741131" y="80119"/>
                    </a:lnTo>
                    <a:lnTo>
                      <a:pt x="788513" y="89631"/>
                    </a:lnTo>
                    <a:lnTo>
                      <a:pt x="833430" y="104970"/>
                    </a:lnTo>
                    <a:lnTo>
                      <a:pt x="875452" y="125716"/>
                    </a:lnTo>
                    <a:lnTo>
                      <a:pt x="914147" y="151449"/>
                    </a:lnTo>
                    <a:lnTo>
                      <a:pt x="949083" y="181750"/>
                    </a:lnTo>
                    <a:lnTo>
                      <a:pt x="979829" y="216197"/>
                    </a:lnTo>
                    <a:lnTo>
                      <a:pt x="1005952" y="254372"/>
                    </a:lnTo>
                    <a:lnTo>
                      <a:pt x="1027021" y="295852"/>
                    </a:lnTo>
                    <a:lnTo>
                      <a:pt x="1042605" y="340220"/>
                    </a:lnTo>
                    <a:lnTo>
                      <a:pt x="1052272" y="387053"/>
                    </a:lnTo>
                    <a:lnTo>
                      <a:pt x="1055590" y="435933"/>
                    </a:lnTo>
                    <a:lnTo>
                      <a:pt x="1052272" y="484834"/>
                    </a:lnTo>
                    <a:lnTo>
                      <a:pt x="1042605" y="531731"/>
                    </a:lnTo>
                    <a:lnTo>
                      <a:pt x="1027021" y="576195"/>
                    </a:lnTo>
                    <a:lnTo>
                      <a:pt x="1005952" y="617797"/>
                    </a:lnTo>
                    <a:lnTo>
                      <a:pt x="979829" y="656110"/>
                    </a:lnTo>
                    <a:lnTo>
                      <a:pt x="949083" y="690704"/>
                    </a:lnTo>
                    <a:lnTo>
                      <a:pt x="914147" y="721152"/>
                    </a:lnTo>
                    <a:lnTo>
                      <a:pt x="875452" y="747025"/>
                    </a:lnTo>
                    <a:lnTo>
                      <a:pt x="833430" y="767894"/>
                    </a:lnTo>
                    <a:lnTo>
                      <a:pt x="788513" y="783331"/>
                    </a:lnTo>
                    <a:lnTo>
                      <a:pt x="741131" y="792907"/>
                    </a:lnTo>
                    <a:lnTo>
                      <a:pt x="691717" y="796195"/>
                    </a:lnTo>
                    <a:lnTo>
                      <a:pt x="938784" y="796195"/>
                    </a:lnTo>
                    <a:lnTo>
                      <a:pt x="1004498" y="742713"/>
                    </a:lnTo>
                    <a:lnTo>
                      <a:pt x="1036469" y="707165"/>
                    </a:lnTo>
                    <a:lnTo>
                      <a:pt x="1064425" y="668318"/>
                    </a:lnTo>
                    <a:lnTo>
                      <a:pt x="1088038" y="626495"/>
                    </a:lnTo>
                    <a:lnTo>
                      <a:pt x="1106977" y="582021"/>
                    </a:lnTo>
                    <a:lnTo>
                      <a:pt x="1120913" y="535220"/>
                    </a:lnTo>
                    <a:lnTo>
                      <a:pt x="1129516" y="486419"/>
                    </a:lnTo>
                    <a:lnTo>
                      <a:pt x="1132457" y="435933"/>
                    </a:lnTo>
                    <a:lnTo>
                      <a:pt x="1129864" y="388507"/>
                    </a:lnTo>
                    <a:lnTo>
                      <a:pt x="1122267" y="342542"/>
                    </a:lnTo>
                    <a:lnTo>
                      <a:pt x="1109937" y="298306"/>
                    </a:lnTo>
                    <a:lnTo>
                      <a:pt x="1093146" y="256068"/>
                    </a:lnTo>
                    <a:lnTo>
                      <a:pt x="1072165" y="216096"/>
                    </a:lnTo>
                    <a:lnTo>
                      <a:pt x="1047267" y="178658"/>
                    </a:lnTo>
                    <a:lnTo>
                      <a:pt x="1018722" y="144023"/>
                    </a:lnTo>
                    <a:lnTo>
                      <a:pt x="986804" y="112457"/>
                    </a:lnTo>
                    <a:lnTo>
                      <a:pt x="951783" y="84230"/>
                    </a:lnTo>
                    <a:lnTo>
                      <a:pt x="940444" y="76855"/>
                    </a:lnTo>
                    <a:close/>
                  </a:path>
                </a:pathLst>
              </a:custGeom>
              <a:solidFill>
                <a:srgbClr val="F05CA1"/>
              </a:solidFill>
            </p:spPr>
            <p:txBody>
              <a:bodyPr wrap="square" lIns="0" tIns="0" rIns="0" bIns="0" rtlCol="0"/>
              <a:lstStyle/>
              <a:p>
                <a:endParaRPr/>
              </a:p>
            </p:txBody>
          </p:sp>
        </p:grpSp>
      </p:grpSp>
      <p:grpSp>
        <p:nvGrpSpPr>
          <p:cNvPr id="164" name="Group 163">
            <a:extLst>
              <a:ext uri="{FF2B5EF4-FFF2-40B4-BE49-F238E27FC236}">
                <a16:creationId xmlns:a16="http://schemas.microsoft.com/office/drawing/2014/main" id="{6B58A376-6448-262D-4466-F32B3165AFE0}"/>
              </a:ext>
            </a:extLst>
          </p:cNvPr>
          <p:cNvGrpSpPr/>
          <p:nvPr/>
        </p:nvGrpSpPr>
        <p:grpSpPr>
          <a:xfrm>
            <a:off x="13239396" y="5479244"/>
            <a:ext cx="1846406" cy="4014951"/>
            <a:chOff x="13239396" y="5479244"/>
            <a:chExt cx="1846406" cy="4014951"/>
          </a:xfrm>
        </p:grpSpPr>
        <p:grpSp>
          <p:nvGrpSpPr>
            <p:cNvPr id="93" name="object 93"/>
            <p:cNvGrpSpPr/>
            <p:nvPr/>
          </p:nvGrpSpPr>
          <p:grpSpPr>
            <a:xfrm>
              <a:off x="13321904" y="5479244"/>
              <a:ext cx="821055" cy="189230"/>
              <a:chOff x="13321904" y="5479244"/>
              <a:chExt cx="821055" cy="189230"/>
            </a:xfrm>
          </p:grpSpPr>
          <p:pic>
            <p:nvPicPr>
              <p:cNvPr id="94" name="object 94"/>
              <p:cNvPicPr/>
              <p:nvPr/>
            </p:nvPicPr>
            <p:blipFill>
              <a:blip r:embed="rId45" cstate="print"/>
              <a:stretch>
                <a:fillRect/>
              </a:stretch>
            </p:blipFill>
            <p:spPr>
              <a:xfrm>
                <a:off x="13321904" y="5479244"/>
                <a:ext cx="292482" cy="188709"/>
              </a:xfrm>
              <a:prstGeom prst="rect">
                <a:avLst/>
              </a:prstGeom>
            </p:spPr>
          </p:pic>
          <p:pic>
            <p:nvPicPr>
              <p:cNvPr id="95" name="object 95"/>
              <p:cNvPicPr/>
              <p:nvPr/>
            </p:nvPicPr>
            <p:blipFill>
              <a:blip r:embed="rId46" cstate="print"/>
              <a:stretch>
                <a:fillRect/>
              </a:stretch>
            </p:blipFill>
            <p:spPr>
              <a:xfrm>
                <a:off x="13636057" y="5479247"/>
                <a:ext cx="136582" cy="188706"/>
              </a:xfrm>
              <a:prstGeom prst="rect">
                <a:avLst/>
              </a:prstGeom>
            </p:spPr>
          </p:pic>
          <p:pic>
            <p:nvPicPr>
              <p:cNvPr id="96" name="object 96"/>
              <p:cNvPicPr/>
              <p:nvPr/>
            </p:nvPicPr>
            <p:blipFill>
              <a:blip r:embed="rId47" cstate="print"/>
              <a:stretch>
                <a:fillRect/>
              </a:stretch>
            </p:blipFill>
            <p:spPr>
              <a:xfrm>
                <a:off x="13794825" y="5480804"/>
                <a:ext cx="347996" cy="185588"/>
              </a:xfrm>
              <a:prstGeom prst="rect">
                <a:avLst/>
              </a:prstGeom>
            </p:spPr>
          </p:pic>
        </p:grpSp>
        <p:grpSp>
          <p:nvGrpSpPr>
            <p:cNvPr id="97" name="object 97"/>
            <p:cNvGrpSpPr/>
            <p:nvPr/>
          </p:nvGrpSpPr>
          <p:grpSpPr>
            <a:xfrm>
              <a:off x="14197860" y="5479247"/>
              <a:ext cx="798195" cy="189230"/>
              <a:chOff x="14197860" y="5479247"/>
              <a:chExt cx="798195" cy="189230"/>
            </a:xfrm>
          </p:grpSpPr>
          <p:pic>
            <p:nvPicPr>
              <p:cNvPr id="98" name="object 98"/>
              <p:cNvPicPr/>
              <p:nvPr/>
            </p:nvPicPr>
            <p:blipFill>
              <a:blip r:embed="rId48" cstate="print"/>
              <a:stretch>
                <a:fillRect/>
              </a:stretch>
            </p:blipFill>
            <p:spPr>
              <a:xfrm>
                <a:off x="14197860" y="5479247"/>
                <a:ext cx="136582" cy="188706"/>
              </a:xfrm>
              <a:prstGeom prst="rect">
                <a:avLst/>
              </a:prstGeom>
            </p:spPr>
          </p:pic>
          <p:sp>
            <p:nvSpPr>
              <p:cNvPr id="99" name="object 99"/>
              <p:cNvSpPr/>
              <p:nvPr/>
            </p:nvSpPr>
            <p:spPr>
              <a:xfrm>
                <a:off x="14359484" y="5480805"/>
                <a:ext cx="355600" cy="186055"/>
              </a:xfrm>
              <a:custGeom>
                <a:avLst/>
                <a:gdLst/>
                <a:ahLst/>
                <a:cxnLst/>
                <a:rect l="l" t="t" r="r" b="b"/>
                <a:pathLst>
                  <a:path w="355600" h="186054">
                    <a:moveTo>
                      <a:pt x="150139" y="185597"/>
                    </a:moveTo>
                    <a:lnTo>
                      <a:pt x="84201" y="73774"/>
                    </a:lnTo>
                    <a:lnTo>
                      <a:pt x="145707" y="0"/>
                    </a:lnTo>
                    <a:lnTo>
                      <a:pt x="101663" y="0"/>
                    </a:lnTo>
                    <a:lnTo>
                      <a:pt x="36233" y="80810"/>
                    </a:lnTo>
                    <a:lnTo>
                      <a:pt x="36233" y="0"/>
                    </a:lnTo>
                    <a:lnTo>
                      <a:pt x="0" y="0"/>
                    </a:lnTo>
                    <a:lnTo>
                      <a:pt x="0" y="185597"/>
                    </a:lnTo>
                    <a:lnTo>
                      <a:pt x="36233" y="185597"/>
                    </a:lnTo>
                    <a:lnTo>
                      <a:pt x="36233" y="129819"/>
                    </a:lnTo>
                    <a:lnTo>
                      <a:pt x="60223" y="101142"/>
                    </a:lnTo>
                    <a:lnTo>
                      <a:pt x="107911" y="185597"/>
                    </a:lnTo>
                    <a:lnTo>
                      <a:pt x="150139" y="185597"/>
                    </a:lnTo>
                    <a:close/>
                  </a:path>
                  <a:path w="355600" h="186054">
                    <a:moveTo>
                      <a:pt x="200469" y="12"/>
                    </a:moveTo>
                    <a:lnTo>
                      <a:pt x="164249" y="12"/>
                    </a:lnTo>
                    <a:lnTo>
                      <a:pt x="164249" y="185597"/>
                    </a:lnTo>
                    <a:lnTo>
                      <a:pt x="200469" y="185597"/>
                    </a:lnTo>
                    <a:lnTo>
                      <a:pt x="200469" y="12"/>
                    </a:lnTo>
                    <a:close/>
                  </a:path>
                  <a:path w="355600" h="186054">
                    <a:moveTo>
                      <a:pt x="355053" y="153847"/>
                    </a:moveTo>
                    <a:lnTo>
                      <a:pt x="270865" y="153847"/>
                    </a:lnTo>
                    <a:lnTo>
                      <a:pt x="270865" y="177"/>
                    </a:lnTo>
                    <a:lnTo>
                      <a:pt x="234632" y="177"/>
                    </a:lnTo>
                    <a:lnTo>
                      <a:pt x="234632" y="153847"/>
                    </a:lnTo>
                    <a:lnTo>
                      <a:pt x="234632" y="185597"/>
                    </a:lnTo>
                    <a:lnTo>
                      <a:pt x="355053" y="185597"/>
                    </a:lnTo>
                    <a:lnTo>
                      <a:pt x="355053" y="153847"/>
                    </a:lnTo>
                    <a:close/>
                  </a:path>
                </a:pathLst>
              </a:custGeom>
              <a:solidFill>
                <a:srgbClr val="FFFFFF"/>
              </a:solidFill>
            </p:spPr>
            <p:txBody>
              <a:bodyPr wrap="square" lIns="0" tIns="0" rIns="0" bIns="0" rtlCol="0"/>
              <a:lstStyle/>
              <a:p>
                <a:endParaRPr/>
              </a:p>
            </p:txBody>
          </p:sp>
          <p:pic>
            <p:nvPicPr>
              <p:cNvPr id="100" name="object 100"/>
              <p:cNvPicPr/>
              <p:nvPr/>
            </p:nvPicPr>
            <p:blipFill>
              <a:blip r:embed="rId49" cstate="print"/>
              <a:stretch>
                <a:fillRect/>
              </a:stretch>
            </p:blipFill>
            <p:spPr>
              <a:xfrm>
                <a:off x="14734895" y="5479247"/>
                <a:ext cx="260681" cy="188706"/>
              </a:xfrm>
              <a:prstGeom prst="rect">
                <a:avLst/>
              </a:prstGeom>
            </p:spPr>
          </p:pic>
        </p:grpSp>
        <p:grpSp>
          <p:nvGrpSpPr>
            <p:cNvPr id="101" name="object 101"/>
            <p:cNvGrpSpPr/>
            <p:nvPr/>
          </p:nvGrpSpPr>
          <p:grpSpPr>
            <a:xfrm>
              <a:off x="13239396" y="5739947"/>
              <a:ext cx="287655" cy="189230"/>
              <a:chOff x="13239396" y="5739947"/>
              <a:chExt cx="287655" cy="189230"/>
            </a:xfrm>
          </p:grpSpPr>
          <p:pic>
            <p:nvPicPr>
              <p:cNvPr id="102" name="object 102"/>
              <p:cNvPicPr/>
              <p:nvPr/>
            </p:nvPicPr>
            <p:blipFill>
              <a:blip r:embed="rId50" cstate="print"/>
              <a:stretch>
                <a:fillRect/>
              </a:stretch>
            </p:blipFill>
            <p:spPr>
              <a:xfrm>
                <a:off x="13239396" y="5739947"/>
                <a:ext cx="137105" cy="188716"/>
              </a:xfrm>
              <a:prstGeom prst="rect">
                <a:avLst/>
              </a:prstGeom>
            </p:spPr>
          </p:pic>
          <p:sp>
            <p:nvSpPr>
              <p:cNvPr id="103" name="object 103"/>
              <p:cNvSpPr/>
              <p:nvPr/>
            </p:nvSpPr>
            <p:spPr>
              <a:xfrm>
                <a:off x="13404406" y="574209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04" name="object 104"/>
            <p:cNvPicPr/>
            <p:nvPr/>
          </p:nvPicPr>
          <p:blipFill>
            <a:blip r:embed="rId51" cstate="print"/>
            <a:stretch>
              <a:fillRect/>
            </a:stretch>
          </p:blipFill>
          <p:spPr>
            <a:xfrm>
              <a:off x="13580136" y="5741517"/>
              <a:ext cx="163691" cy="185585"/>
            </a:xfrm>
            <a:prstGeom prst="rect">
              <a:avLst/>
            </a:prstGeom>
          </p:spPr>
        </p:pic>
        <p:pic>
          <p:nvPicPr>
            <p:cNvPr id="105" name="object 105"/>
            <p:cNvPicPr/>
            <p:nvPr/>
          </p:nvPicPr>
          <p:blipFill>
            <a:blip r:embed="rId52" cstate="print"/>
            <a:stretch>
              <a:fillRect/>
            </a:stretch>
          </p:blipFill>
          <p:spPr>
            <a:xfrm>
              <a:off x="13800433" y="5741517"/>
              <a:ext cx="118069" cy="185585"/>
            </a:xfrm>
            <a:prstGeom prst="rect">
              <a:avLst/>
            </a:prstGeom>
          </p:spPr>
        </p:pic>
        <p:sp>
          <p:nvSpPr>
            <p:cNvPr id="106" name="object 106"/>
            <p:cNvSpPr/>
            <p:nvPr/>
          </p:nvSpPr>
          <p:spPr>
            <a:xfrm>
              <a:off x="13971968" y="5741511"/>
              <a:ext cx="607695" cy="186055"/>
            </a:xfrm>
            <a:custGeom>
              <a:avLst/>
              <a:gdLst/>
              <a:ahLst/>
              <a:cxnLst/>
              <a:rect l="l" t="t" r="r" b="b"/>
              <a:pathLst>
                <a:path w="607694" h="186054">
                  <a:moveTo>
                    <a:pt x="147523" y="0"/>
                  </a:moveTo>
                  <a:lnTo>
                    <a:pt x="108178" y="0"/>
                  </a:lnTo>
                  <a:lnTo>
                    <a:pt x="74028" y="74815"/>
                  </a:lnTo>
                  <a:lnTo>
                    <a:pt x="39370" y="0"/>
                  </a:lnTo>
                  <a:lnTo>
                    <a:pt x="0" y="0"/>
                  </a:lnTo>
                  <a:lnTo>
                    <a:pt x="55778" y="109486"/>
                  </a:lnTo>
                  <a:lnTo>
                    <a:pt x="55778" y="185597"/>
                  </a:lnTo>
                  <a:lnTo>
                    <a:pt x="91757" y="185597"/>
                  </a:lnTo>
                  <a:lnTo>
                    <a:pt x="91757" y="109486"/>
                  </a:lnTo>
                  <a:lnTo>
                    <a:pt x="147523" y="0"/>
                  </a:lnTo>
                  <a:close/>
                </a:path>
                <a:path w="607694" h="186054">
                  <a:moveTo>
                    <a:pt x="283095" y="177"/>
                  </a:moveTo>
                  <a:lnTo>
                    <a:pt x="160858" y="177"/>
                  </a:lnTo>
                  <a:lnTo>
                    <a:pt x="160858" y="31927"/>
                  </a:lnTo>
                  <a:lnTo>
                    <a:pt x="160858" y="76377"/>
                  </a:lnTo>
                  <a:lnTo>
                    <a:pt x="160858" y="108127"/>
                  </a:lnTo>
                  <a:lnTo>
                    <a:pt x="160858" y="153847"/>
                  </a:lnTo>
                  <a:lnTo>
                    <a:pt x="160858" y="185597"/>
                  </a:lnTo>
                  <a:lnTo>
                    <a:pt x="283095" y="185597"/>
                  </a:lnTo>
                  <a:lnTo>
                    <a:pt x="283095" y="153847"/>
                  </a:lnTo>
                  <a:lnTo>
                    <a:pt x="197078" y="153847"/>
                  </a:lnTo>
                  <a:lnTo>
                    <a:pt x="197078" y="108127"/>
                  </a:lnTo>
                  <a:lnTo>
                    <a:pt x="270319" y="108127"/>
                  </a:lnTo>
                  <a:lnTo>
                    <a:pt x="270319" y="76377"/>
                  </a:lnTo>
                  <a:lnTo>
                    <a:pt x="197078" y="76377"/>
                  </a:lnTo>
                  <a:lnTo>
                    <a:pt x="197078" y="31927"/>
                  </a:lnTo>
                  <a:lnTo>
                    <a:pt x="283095" y="31927"/>
                  </a:lnTo>
                  <a:lnTo>
                    <a:pt x="283095" y="177"/>
                  </a:lnTo>
                  <a:close/>
                </a:path>
                <a:path w="607694" h="186054">
                  <a:moveTo>
                    <a:pt x="452818" y="185597"/>
                  </a:moveTo>
                  <a:lnTo>
                    <a:pt x="440829" y="152755"/>
                  </a:lnTo>
                  <a:lnTo>
                    <a:pt x="429691" y="122250"/>
                  </a:lnTo>
                  <a:lnTo>
                    <a:pt x="405041" y="54749"/>
                  </a:lnTo>
                  <a:lnTo>
                    <a:pt x="394436" y="25704"/>
                  </a:lnTo>
                  <a:lnTo>
                    <a:pt x="394436" y="122250"/>
                  </a:lnTo>
                  <a:lnTo>
                    <a:pt x="348297" y="122250"/>
                  </a:lnTo>
                  <a:lnTo>
                    <a:pt x="371754" y="54749"/>
                  </a:lnTo>
                  <a:lnTo>
                    <a:pt x="394436" y="122250"/>
                  </a:lnTo>
                  <a:lnTo>
                    <a:pt x="394436" y="25704"/>
                  </a:lnTo>
                  <a:lnTo>
                    <a:pt x="385064" y="12"/>
                  </a:lnTo>
                  <a:lnTo>
                    <a:pt x="356641" y="12"/>
                  </a:lnTo>
                  <a:lnTo>
                    <a:pt x="289128" y="185597"/>
                  </a:lnTo>
                  <a:lnTo>
                    <a:pt x="326923" y="185597"/>
                  </a:lnTo>
                  <a:lnTo>
                    <a:pt x="338137" y="152755"/>
                  </a:lnTo>
                  <a:lnTo>
                    <a:pt x="404088" y="152755"/>
                  </a:lnTo>
                  <a:lnTo>
                    <a:pt x="415023" y="185597"/>
                  </a:lnTo>
                  <a:lnTo>
                    <a:pt x="452818" y="185597"/>
                  </a:lnTo>
                  <a:close/>
                </a:path>
                <a:path w="607694" h="186054">
                  <a:moveTo>
                    <a:pt x="607161" y="185597"/>
                  </a:moveTo>
                  <a:lnTo>
                    <a:pt x="568820" y="111569"/>
                  </a:lnTo>
                  <a:lnTo>
                    <a:pt x="565721" y="105575"/>
                  </a:lnTo>
                  <a:lnTo>
                    <a:pt x="578599" y="98882"/>
                  </a:lnTo>
                  <a:lnTo>
                    <a:pt x="589394" y="88544"/>
                  </a:lnTo>
                  <a:lnTo>
                    <a:pt x="593217" y="81343"/>
                  </a:lnTo>
                  <a:lnTo>
                    <a:pt x="596823" y="74536"/>
                  </a:lnTo>
                  <a:lnTo>
                    <a:pt x="599592" y="56832"/>
                  </a:lnTo>
                  <a:lnTo>
                    <a:pt x="595503" y="34874"/>
                  </a:lnTo>
                  <a:lnTo>
                    <a:pt x="593839" y="32334"/>
                  </a:lnTo>
                  <a:lnTo>
                    <a:pt x="583666" y="16789"/>
                  </a:lnTo>
                  <a:lnTo>
                    <a:pt x="564730" y="4533"/>
                  </a:lnTo>
                  <a:lnTo>
                    <a:pt x="563359" y="4292"/>
                  </a:lnTo>
                  <a:lnTo>
                    <a:pt x="563359" y="56832"/>
                  </a:lnTo>
                  <a:lnTo>
                    <a:pt x="561479" y="66713"/>
                  </a:lnTo>
                  <a:lnTo>
                    <a:pt x="556158" y="74460"/>
                  </a:lnTo>
                  <a:lnTo>
                    <a:pt x="547865" y="79527"/>
                  </a:lnTo>
                  <a:lnTo>
                    <a:pt x="537032" y="81343"/>
                  </a:lnTo>
                  <a:lnTo>
                    <a:pt x="502894" y="81343"/>
                  </a:lnTo>
                  <a:lnTo>
                    <a:pt x="502894" y="32334"/>
                  </a:lnTo>
                  <a:lnTo>
                    <a:pt x="537032" y="32334"/>
                  </a:lnTo>
                  <a:lnTo>
                    <a:pt x="547865" y="34150"/>
                  </a:lnTo>
                  <a:lnTo>
                    <a:pt x="556158" y="39217"/>
                  </a:lnTo>
                  <a:lnTo>
                    <a:pt x="561479" y="46964"/>
                  </a:lnTo>
                  <a:lnTo>
                    <a:pt x="563359" y="56832"/>
                  </a:lnTo>
                  <a:lnTo>
                    <a:pt x="563359" y="4292"/>
                  </a:lnTo>
                  <a:lnTo>
                    <a:pt x="539381" y="12"/>
                  </a:lnTo>
                  <a:lnTo>
                    <a:pt x="466661" y="12"/>
                  </a:lnTo>
                  <a:lnTo>
                    <a:pt x="466661" y="185597"/>
                  </a:lnTo>
                  <a:lnTo>
                    <a:pt x="502894" y="185597"/>
                  </a:lnTo>
                  <a:lnTo>
                    <a:pt x="502894" y="111569"/>
                  </a:lnTo>
                  <a:lnTo>
                    <a:pt x="528955" y="111569"/>
                  </a:lnTo>
                  <a:lnTo>
                    <a:pt x="565188" y="185597"/>
                  </a:lnTo>
                  <a:lnTo>
                    <a:pt x="607161" y="185597"/>
                  </a:lnTo>
                  <a:close/>
                </a:path>
              </a:pathLst>
            </a:custGeom>
            <a:solidFill>
              <a:srgbClr val="F05CA1"/>
            </a:solidFill>
          </p:spPr>
          <p:txBody>
            <a:bodyPr wrap="square" lIns="0" tIns="0" rIns="0" bIns="0" rtlCol="0"/>
            <a:lstStyle/>
            <a:p>
              <a:endParaRPr/>
            </a:p>
          </p:txBody>
        </p:sp>
        <p:grpSp>
          <p:nvGrpSpPr>
            <p:cNvPr id="107" name="object 107"/>
            <p:cNvGrpSpPr/>
            <p:nvPr/>
          </p:nvGrpSpPr>
          <p:grpSpPr>
            <a:xfrm>
              <a:off x="14645112" y="5739947"/>
              <a:ext cx="440690" cy="189230"/>
              <a:chOff x="14645112" y="5739947"/>
              <a:chExt cx="440690" cy="189230"/>
            </a:xfrm>
          </p:grpSpPr>
          <p:pic>
            <p:nvPicPr>
              <p:cNvPr id="108" name="object 108"/>
              <p:cNvPicPr/>
              <p:nvPr/>
            </p:nvPicPr>
            <p:blipFill>
              <a:blip r:embed="rId50" cstate="print"/>
              <a:stretch>
                <a:fillRect/>
              </a:stretch>
            </p:blipFill>
            <p:spPr>
              <a:xfrm>
                <a:off x="14645112" y="5739947"/>
                <a:ext cx="137105" cy="188716"/>
              </a:xfrm>
              <a:prstGeom prst="rect">
                <a:avLst/>
              </a:prstGeom>
            </p:spPr>
          </p:pic>
          <p:sp>
            <p:nvSpPr>
              <p:cNvPr id="109" name="object 109"/>
              <p:cNvSpPr/>
              <p:nvPr/>
            </p:nvSpPr>
            <p:spPr>
              <a:xfrm>
                <a:off x="14810143" y="5741688"/>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110" name="object 110"/>
              <p:cNvPicPr/>
              <p:nvPr/>
            </p:nvPicPr>
            <p:blipFill>
              <a:blip r:embed="rId53" cstate="print"/>
              <a:stretch>
                <a:fillRect/>
              </a:stretch>
            </p:blipFill>
            <p:spPr>
              <a:xfrm>
                <a:off x="14950922" y="5741517"/>
                <a:ext cx="134749" cy="185585"/>
              </a:xfrm>
              <a:prstGeom prst="rect">
                <a:avLst/>
              </a:prstGeom>
            </p:spPr>
          </p:pic>
        </p:grpSp>
        <p:grpSp>
          <p:nvGrpSpPr>
            <p:cNvPr id="111" name="object 111"/>
            <p:cNvGrpSpPr/>
            <p:nvPr/>
          </p:nvGrpSpPr>
          <p:grpSpPr>
            <a:xfrm>
              <a:off x="13492284" y="6142666"/>
              <a:ext cx="1341120" cy="3351529"/>
              <a:chOff x="13492284" y="6142666"/>
              <a:chExt cx="1341120" cy="3351529"/>
            </a:xfrm>
          </p:grpSpPr>
          <p:sp>
            <p:nvSpPr>
              <p:cNvPr id="112" name="object 112"/>
              <p:cNvSpPr/>
              <p:nvPr/>
            </p:nvSpPr>
            <p:spPr>
              <a:xfrm>
                <a:off x="14041847" y="7295277"/>
                <a:ext cx="247015" cy="388620"/>
              </a:xfrm>
              <a:custGeom>
                <a:avLst/>
                <a:gdLst/>
                <a:ahLst/>
                <a:cxnLst/>
                <a:rect l="l" t="t" r="r" b="b"/>
                <a:pathLst>
                  <a:path w="247015" h="388620">
                    <a:moveTo>
                      <a:pt x="246945" y="0"/>
                    </a:moveTo>
                    <a:lnTo>
                      <a:pt x="0" y="0"/>
                    </a:lnTo>
                    <a:lnTo>
                      <a:pt x="0" y="124833"/>
                    </a:lnTo>
                    <a:lnTo>
                      <a:pt x="67589" y="124833"/>
                    </a:lnTo>
                    <a:lnTo>
                      <a:pt x="67589" y="63767"/>
                    </a:lnTo>
                    <a:lnTo>
                      <a:pt x="170078" y="63767"/>
                    </a:lnTo>
                    <a:lnTo>
                      <a:pt x="44145" y="388124"/>
                    </a:lnTo>
                    <a:lnTo>
                      <a:pt x="121012" y="388124"/>
                    </a:lnTo>
                    <a:lnTo>
                      <a:pt x="246945" y="63767"/>
                    </a:lnTo>
                    <a:lnTo>
                      <a:pt x="246945" y="0"/>
                    </a:lnTo>
                    <a:close/>
                  </a:path>
                </a:pathLst>
              </a:custGeom>
              <a:solidFill>
                <a:srgbClr val="FFFFFF"/>
              </a:solidFill>
            </p:spPr>
            <p:txBody>
              <a:bodyPr wrap="square" lIns="0" tIns="0" rIns="0" bIns="0" rtlCol="0"/>
              <a:lstStyle/>
              <a:p>
                <a:endParaRPr/>
              </a:p>
            </p:txBody>
          </p:sp>
          <p:sp>
            <p:nvSpPr>
              <p:cNvPr id="113" name="object 113"/>
              <p:cNvSpPr/>
              <p:nvPr/>
            </p:nvSpPr>
            <p:spPr>
              <a:xfrm>
                <a:off x="13492284" y="6142666"/>
                <a:ext cx="1341120" cy="3351529"/>
              </a:xfrm>
              <a:custGeom>
                <a:avLst/>
                <a:gdLst/>
                <a:ahLst/>
                <a:cxnLst/>
                <a:rect l="l" t="t" r="r" b="b"/>
                <a:pathLst>
                  <a:path w="1341119" h="3351529">
                    <a:moveTo>
                      <a:pt x="1109013" y="819251"/>
                    </a:moveTo>
                    <a:lnTo>
                      <a:pt x="231574" y="819251"/>
                    </a:lnTo>
                    <a:lnTo>
                      <a:pt x="184954" y="823893"/>
                    </a:lnTo>
                    <a:lnTo>
                      <a:pt x="141508" y="837213"/>
                    </a:lnTo>
                    <a:lnTo>
                      <a:pt x="102175" y="858303"/>
                    </a:lnTo>
                    <a:lnTo>
                      <a:pt x="67891" y="886253"/>
                    </a:lnTo>
                    <a:lnTo>
                      <a:pt x="39594" y="920156"/>
                    </a:lnTo>
                    <a:lnTo>
                      <a:pt x="18222" y="959102"/>
                    </a:lnTo>
                    <a:lnTo>
                      <a:pt x="4711" y="1002183"/>
                    </a:lnTo>
                    <a:lnTo>
                      <a:pt x="0" y="1048491"/>
                    </a:lnTo>
                    <a:lnTo>
                      <a:pt x="0" y="1964337"/>
                    </a:lnTo>
                    <a:lnTo>
                      <a:pt x="4712" y="2010698"/>
                    </a:lnTo>
                    <a:lnTo>
                      <a:pt x="18223" y="2053913"/>
                    </a:lnTo>
                    <a:lnTo>
                      <a:pt x="39597" y="2093047"/>
                    </a:lnTo>
                    <a:lnTo>
                      <a:pt x="67894" y="2127165"/>
                    </a:lnTo>
                    <a:lnTo>
                      <a:pt x="102178" y="2155329"/>
                    </a:lnTo>
                    <a:lnTo>
                      <a:pt x="141511" y="2176605"/>
                    </a:lnTo>
                    <a:lnTo>
                      <a:pt x="184955" y="2190057"/>
                    </a:lnTo>
                    <a:lnTo>
                      <a:pt x="231574" y="2194749"/>
                    </a:lnTo>
                    <a:lnTo>
                      <a:pt x="317686" y="2194749"/>
                    </a:lnTo>
                    <a:lnTo>
                      <a:pt x="372386" y="3315406"/>
                    </a:lnTo>
                    <a:lnTo>
                      <a:pt x="375629" y="3329510"/>
                    </a:lnTo>
                    <a:lnTo>
                      <a:pt x="383696" y="3340969"/>
                    </a:lnTo>
                    <a:lnTo>
                      <a:pt x="395417" y="3348664"/>
                    </a:lnTo>
                    <a:lnTo>
                      <a:pt x="409621" y="3351478"/>
                    </a:lnTo>
                    <a:lnTo>
                      <a:pt x="930966" y="3351478"/>
                    </a:lnTo>
                    <a:lnTo>
                      <a:pt x="964958" y="3329510"/>
                    </a:lnTo>
                    <a:lnTo>
                      <a:pt x="970076" y="3276988"/>
                    </a:lnTo>
                    <a:lnTo>
                      <a:pt x="445703" y="3276988"/>
                    </a:lnTo>
                    <a:lnTo>
                      <a:pt x="388617" y="2120269"/>
                    </a:lnTo>
                    <a:lnTo>
                      <a:pt x="231574" y="2120269"/>
                    </a:lnTo>
                    <a:lnTo>
                      <a:pt x="181383" y="2112362"/>
                    </a:lnTo>
                    <a:lnTo>
                      <a:pt x="138190" y="2090308"/>
                    </a:lnTo>
                    <a:lnTo>
                      <a:pt x="104381" y="2056616"/>
                    </a:lnTo>
                    <a:lnTo>
                      <a:pt x="82345" y="2013790"/>
                    </a:lnTo>
                    <a:lnTo>
                      <a:pt x="74468" y="1964337"/>
                    </a:lnTo>
                    <a:lnTo>
                      <a:pt x="74468" y="1048491"/>
                    </a:lnTo>
                    <a:lnTo>
                      <a:pt x="82347" y="999158"/>
                    </a:lnTo>
                    <a:lnTo>
                      <a:pt x="104386" y="956621"/>
                    </a:lnTo>
                    <a:lnTo>
                      <a:pt x="138196" y="923272"/>
                    </a:lnTo>
                    <a:lnTo>
                      <a:pt x="181390" y="901507"/>
                    </a:lnTo>
                    <a:lnTo>
                      <a:pt x="231574" y="893720"/>
                    </a:lnTo>
                    <a:lnTo>
                      <a:pt x="1278925" y="893720"/>
                    </a:lnTo>
                    <a:lnTo>
                      <a:pt x="1272688" y="886249"/>
                    </a:lnTo>
                    <a:lnTo>
                      <a:pt x="1238403" y="858300"/>
                    </a:lnTo>
                    <a:lnTo>
                      <a:pt x="1199071" y="837212"/>
                    </a:lnTo>
                    <a:lnTo>
                      <a:pt x="1155627" y="823893"/>
                    </a:lnTo>
                    <a:lnTo>
                      <a:pt x="1109013" y="819251"/>
                    </a:lnTo>
                    <a:close/>
                  </a:path>
                  <a:path w="1341119" h="3351529">
                    <a:moveTo>
                      <a:pt x="1013560" y="1637342"/>
                    </a:moveTo>
                    <a:lnTo>
                      <a:pt x="977364" y="1658982"/>
                    </a:lnTo>
                    <a:lnTo>
                      <a:pt x="894873" y="3276988"/>
                    </a:lnTo>
                    <a:lnTo>
                      <a:pt x="970076" y="3276988"/>
                    </a:lnTo>
                    <a:lnTo>
                      <a:pt x="1022900" y="2194749"/>
                    </a:lnTo>
                    <a:lnTo>
                      <a:pt x="1109013" y="2194749"/>
                    </a:lnTo>
                    <a:lnTo>
                      <a:pt x="1155631" y="2190057"/>
                    </a:lnTo>
                    <a:lnTo>
                      <a:pt x="1199075" y="2176605"/>
                    </a:lnTo>
                    <a:lnTo>
                      <a:pt x="1238408" y="2155329"/>
                    </a:lnTo>
                    <a:lnTo>
                      <a:pt x="1272692" y="2127165"/>
                    </a:lnTo>
                    <a:lnTo>
                      <a:pt x="1278411" y="2120269"/>
                    </a:lnTo>
                    <a:lnTo>
                      <a:pt x="1026366" y="2120269"/>
                    </a:lnTo>
                    <a:lnTo>
                      <a:pt x="1048481" y="1676911"/>
                    </a:lnTo>
                    <a:lnTo>
                      <a:pt x="1027623" y="1641038"/>
                    </a:lnTo>
                    <a:lnTo>
                      <a:pt x="1020816" y="1638502"/>
                    </a:lnTo>
                    <a:lnTo>
                      <a:pt x="1013560" y="1637342"/>
                    </a:lnTo>
                    <a:close/>
                  </a:path>
                  <a:path w="1341119" h="3351529">
                    <a:moveTo>
                      <a:pt x="327581" y="1638075"/>
                    </a:moveTo>
                    <a:lnTo>
                      <a:pt x="313259" y="1641625"/>
                    </a:lnTo>
                    <a:lnTo>
                      <a:pt x="301815" y="1650127"/>
                    </a:lnTo>
                    <a:lnTo>
                      <a:pt x="294380" y="1662312"/>
                    </a:lnTo>
                    <a:lnTo>
                      <a:pt x="292085" y="1676911"/>
                    </a:lnTo>
                    <a:lnTo>
                      <a:pt x="314199" y="2120269"/>
                    </a:lnTo>
                    <a:lnTo>
                      <a:pt x="388617" y="2120269"/>
                    </a:lnTo>
                    <a:lnTo>
                      <a:pt x="366564" y="1673424"/>
                    </a:lnTo>
                    <a:lnTo>
                      <a:pt x="362929" y="1659105"/>
                    </a:lnTo>
                    <a:lnTo>
                      <a:pt x="354384" y="1647677"/>
                    </a:lnTo>
                    <a:lnTo>
                      <a:pt x="342183" y="1640285"/>
                    </a:lnTo>
                    <a:lnTo>
                      <a:pt x="327581" y="1638075"/>
                    </a:lnTo>
                    <a:close/>
                  </a:path>
                  <a:path w="1341119" h="3351529">
                    <a:moveTo>
                      <a:pt x="1278925" y="893720"/>
                    </a:moveTo>
                    <a:lnTo>
                      <a:pt x="1108992" y="893720"/>
                    </a:lnTo>
                    <a:lnTo>
                      <a:pt x="1159184" y="901508"/>
                    </a:lnTo>
                    <a:lnTo>
                      <a:pt x="1202379" y="923275"/>
                    </a:lnTo>
                    <a:lnTo>
                      <a:pt x="1236187" y="956625"/>
                    </a:lnTo>
                    <a:lnTo>
                      <a:pt x="1258222" y="999162"/>
                    </a:lnTo>
                    <a:lnTo>
                      <a:pt x="1266097" y="1048491"/>
                    </a:lnTo>
                    <a:lnTo>
                      <a:pt x="1266097" y="1964337"/>
                    </a:lnTo>
                    <a:lnTo>
                      <a:pt x="1258221" y="2013790"/>
                    </a:lnTo>
                    <a:lnTo>
                      <a:pt x="1236185" y="2056616"/>
                    </a:lnTo>
                    <a:lnTo>
                      <a:pt x="1202376" y="2090308"/>
                    </a:lnTo>
                    <a:lnTo>
                      <a:pt x="1159182" y="2112362"/>
                    </a:lnTo>
                    <a:lnTo>
                      <a:pt x="1108992" y="2120269"/>
                    </a:lnTo>
                    <a:lnTo>
                      <a:pt x="1278411" y="2120269"/>
                    </a:lnTo>
                    <a:lnTo>
                      <a:pt x="1300990" y="2093047"/>
                    </a:lnTo>
                    <a:lnTo>
                      <a:pt x="1322363" y="2053913"/>
                    </a:lnTo>
                    <a:lnTo>
                      <a:pt x="1335875" y="2010698"/>
                    </a:lnTo>
                    <a:lnTo>
                      <a:pt x="1340587" y="1964337"/>
                    </a:lnTo>
                    <a:lnTo>
                      <a:pt x="1340587" y="1048491"/>
                    </a:lnTo>
                    <a:lnTo>
                      <a:pt x="1335874" y="1002180"/>
                    </a:lnTo>
                    <a:lnTo>
                      <a:pt x="1322361" y="959098"/>
                    </a:lnTo>
                    <a:lnTo>
                      <a:pt x="1300986" y="920151"/>
                    </a:lnTo>
                    <a:lnTo>
                      <a:pt x="1278925" y="893720"/>
                    </a:lnTo>
                    <a:close/>
                  </a:path>
                  <a:path w="1341119" h="3351529">
                    <a:moveTo>
                      <a:pt x="670293" y="0"/>
                    </a:moveTo>
                    <a:lnTo>
                      <a:pt x="623855" y="2483"/>
                    </a:lnTo>
                    <a:lnTo>
                      <a:pt x="578833" y="9761"/>
                    </a:lnTo>
                    <a:lnTo>
                      <a:pt x="535503" y="21575"/>
                    </a:lnTo>
                    <a:lnTo>
                      <a:pt x="494126" y="37663"/>
                    </a:lnTo>
                    <a:lnTo>
                      <a:pt x="454966" y="57766"/>
                    </a:lnTo>
                    <a:lnTo>
                      <a:pt x="418287" y="81624"/>
                    </a:lnTo>
                    <a:lnTo>
                      <a:pt x="384352" y="108977"/>
                    </a:lnTo>
                    <a:lnTo>
                      <a:pt x="353423" y="139565"/>
                    </a:lnTo>
                    <a:lnTo>
                      <a:pt x="325764" y="173128"/>
                    </a:lnTo>
                    <a:lnTo>
                      <a:pt x="301589" y="209500"/>
                    </a:lnTo>
                    <a:lnTo>
                      <a:pt x="281308" y="248142"/>
                    </a:lnTo>
                    <a:lnTo>
                      <a:pt x="265038" y="289072"/>
                    </a:lnTo>
                    <a:lnTo>
                      <a:pt x="253091" y="331937"/>
                    </a:lnTo>
                    <a:lnTo>
                      <a:pt x="245730" y="376479"/>
                    </a:lnTo>
                    <a:lnTo>
                      <a:pt x="243217" y="422436"/>
                    </a:lnTo>
                    <a:lnTo>
                      <a:pt x="246068" y="471357"/>
                    </a:lnTo>
                    <a:lnTo>
                      <a:pt x="254406" y="518650"/>
                    </a:lnTo>
                    <a:lnTo>
                      <a:pt x="267912" y="564002"/>
                    </a:lnTo>
                    <a:lnTo>
                      <a:pt x="286267" y="607098"/>
                    </a:lnTo>
                    <a:lnTo>
                      <a:pt x="309150" y="647626"/>
                    </a:lnTo>
                    <a:lnTo>
                      <a:pt x="336244" y="685270"/>
                    </a:lnTo>
                    <a:lnTo>
                      <a:pt x="367228" y="719717"/>
                    </a:lnTo>
                    <a:lnTo>
                      <a:pt x="401782" y="750653"/>
                    </a:lnTo>
                    <a:lnTo>
                      <a:pt x="439588" y="777763"/>
                    </a:lnTo>
                    <a:lnTo>
                      <a:pt x="480324" y="800734"/>
                    </a:lnTo>
                    <a:lnTo>
                      <a:pt x="523669" y="819251"/>
                    </a:lnTo>
                    <a:lnTo>
                      <a:pt x="816917" y="819251"/>
                    </a:lnTo>
                    <a:lnTo>
                      <a:pt x="860273" y="800731"/>
                    </a:lnTo>
                    <a:lnTo>
                      <a:pt x="901013" y="777758"/>
                    </a:lnTo>
                    <a:lnTo>
                      <a:pt x="909691" y="771536"/>
                    </a:lnTo>
                    <a:lnTo>
                      <a:pt x="670283" y="771536"/>
                    </a:lnTo>
                    <a:lnTo>
                      <a:pt x="622397" y="768350"/>
                    </a:lnTo>
                    <a:lnTo>
                      <a:pt x="576481" y="759070"/>
                    </a:lnTo>
                    <a:lnTo>
                      <a:pt x="532953" y="744112"/>
                    </a:lnTo>
                    <a:lnTo>
                      <a:pt x="492232" y="723889"/>
                    </a:lnTo>
                    <a:lnTo>
                      <a:pt x="454736" y="698817"/>
                    </a:lnTo>
                    <a:lnTo>
                      <a:pt x="420882" y="669312"/>
                    </a:lnTo>
                    <a:lnTo>
                      <a:pt x="391089" y="635789"/>
                    </a:lnTo>
                    <a:lnTo>
                      <a:pt x="365775" y="598662"/>
                    </a:lnTo>
                    <a:lnTo>
                      <a:pt x="345359" y="558347"/>
                    </a:lnTo>
                    <a:lnTo>
                      <a:pt x="330258" y="515260"/>
                    </a:lnTo>
                    <a:lnTo>
                      <a:pt x="320891" y="469814"/>
                    </a:lnTo>
                    <a:lnTo>
                      <a:pt x="317676" y="422426"/>
                    </a:lnTo>
                    <a:lnTo>
                      <a:pt x="320891" y="375061"/>
                    </a:lnTo>
                    <a:lnTo>
                      <a:pt x="330258" y="329678"/>
                    </a:lnTo>
                    <a:lnTo>
                      <a:pt x="345359" y="286686"/>
                    </a:lnTo>
                    <a:lnTo>
                      <a:pt x="365775" y="246491"/>
                    </a:lnTo>
                    <a:lnTo>
                      <a:pt x="391089" y="209500"/>
                    </a:lnTo>
                    <a:lnTo>
                      <a:pt x="420882" y="176121"/>
                    </a:lnTo>
                    <a:lnTo>
                      <a:pt x="454736" y="146759"/>
                    </a:lnTo>
                    <a:lnTo>
                      <a:pt x="492232" y="121824"/>
                    </a:lnTo>
                    <a:lnTo>
                      <a:pt x="532953" y="101721"/>
                    </a:lnTo>
                    <a:lnTo>
                      <a:pt x="576481" y="86858"/>
                    </a:lnTo>
                    <a:lnTo>
                      <a:pt x="622397" y="77641"/>
                    </a:lnTo>
                    <a:lnTo>
                      <a:pt x="670283" y="74478"/>
                    </a:lnTo>
                    <a:lnTo>
                      <a:pt x="911309" y="74478"/>
                    </a:lnTo>
                    <a:lnTo>
                      <a:pt x="885611" y="57763"/>
                    </a:lnTo>
                    <a:lnTo>
                      <a:pt x="846451" y="37661"/>
                    </a:lnTo>
                    <a:lnTo>
                      <a:pt x="805076" y="21574"/>
                    </a:lnTo>
                    <a:lnTo>
                      <a:pt x="761747" y="9761"/>
                    </a:lnTo>
                    <a:lnTo>
                      <a:pt x="716728" y="2483"/>
                    </a:lnTo>
                    <a:lnTo>
                      <a:pt x="670293" y="0"/>
                    </a:lnTo>
                    <a:close/>
                  </a:path>
                  <a:path w="1341119" h="3351529">
                    <a:moveTo>
                      <a:pt x="911309" y="74478"/>
                    </a:moveTo>
                    <a:lnTo>
                      <a:pt x="670283" y="74478"/>
                    </a:lnTo>
                    <a:lnTo>
                      <a:pt x="718166" y="77641"/>
                    </a:lnTo>
                    <a:lnTo>
                      <a:pt x="764080" y="86858"/>
                    </a:lnTo>
                    <a:lnTo>
                      <a:pt x="807606" y="101721"/>
                    </a:lnTo>
                    <a:lnTo>
                      <a:pt x="848326" y="121824"/>
                    </a:lnTo>
                    <a:lnTo>
                      <a:pt x="885821" y="146759"/>
                    </a:lnTo>
                    <a:lnTo>
                      <a:pt x="919674" y="176121"/>
                    </a:lnTo>
                    <a:lnTo>
                      <a:pt x="949467" y="209500"/>
                    </a:lnTo>
                    <a:lnTo>
                      <a:pt x="974780" y="246491"/>
                    </a:lnTo>
                    <a:lnTo>
                      <a:pt x="995196" y="286686"/>
                    </a:lnTo>
                    <a:lnTo>
                      <a:pt x="1010297" y="329678"/>
                    </a:lnTo>
                    <a:lnTo>
                      <a:pt x="1019664" y="375061"/>
                    </a:lnTo>
                    <a:lnTo>
                      <a:pt x="1022879" y="422436"/>
                    </a:lnTo>
                    <a:lnTo>
                      <a:pt x="1019664" y="469814"/>
                    </a:lnTo>
                    <a:lnTo>
                      <a:pt x="1010297" y="515260"/>
                    </a:lnTo>
                    <a:lnTo>
                      <a:pt x="995196" y="558347"/>
                    </a:lnTo>
                    <a:lnTo>
                      <a:pt x="974780" y="598662"/>
                    </a:lnTo>
                    <a:lnTo>
                      <a:pt x="949467" y="635789"/>
                    </a:lnTo>
                    <a:lnTo>
                      <a:pt x="919674" y="669312"/>
                    </a:lnTo>
                    <a:lnTo>
                      <a:pt x="885821" y="698817"/>
                    </a:lnTo>
                    <a:lnTo>
                      <a:pt x="848326" y="723889"/>
                    </a:lnTo>
                    <a:lnTo>
                      <a:pt x="807606" y="744112"/>
                    </a:lnTo>
                    <a:lnTo>
                      <a:pt x="764080" y="759070"/>
                    </a:lnTo>
                    <a:lnTo>
                      <a:pt x="718166" y="768350"/>
                    </a:lnTo>
                    <a:lnTo>
                      <a:pt x="670283" y="771536"/>
                    </a:lnTo>
                    <a:lnTo>
                      <a:pt x="909691" y="771536"/>
                    </a:lnTo>
                    <a:lnTo>
                      <a:pt x="973373" y="719710"/>
                    </a:lnTo>
                    <a:lnTo>
                      <a:pt x="1004355" y="685262"/>
                    </a:lnTo>
                    <a:lnTo>
                      <a:pt x="1031446" y="647618"/>
                    </a:lnTo>
                    <a:lnTo>
                      <a:pt x="1054327" y="607091"/>
                    </a:lnTo>
                    <a:lnTo>
                      <a:pt x="1072679" y="563995"/>
                    </a:lnTo>
                    <a:lnTo>
                      <a:pt x="1086183" y="518645"/>
                    </a:lnTo>
                    <a:lnTo>
                      <a:pt x="1094519" y="471357"/>
                    </a:lnTo>
                    <a:lnTo>
                      <a:pt x="1097369" y="422426"/>
                    </a:lnTo>
                    <a:lnTo>
                      <a:pt x="1094857" y="376477"/>
                    </a:lnTo>
                    <a:lnTo>
                      <a:pt x="1087495" y="331934"/>
                    </a:lnTo>
                    <a:lnTo>
                      <a:pt x="1075546" y="289068"/>
                    </a:lnTo>
                    <a:lnTo>
                      <a:pt x="1059275" y="248137"/>
                    </a:lnTo>
                    <a:lnTo>
                      <a:pt x="1038944" y="209403"/>
                    </a:lnTo>
                    <a:lnTo>
                      <a:pt x="1014817" y="173124"/>
                    </a:lnTo>
                    <a:lnTo>
                      <a:pt x="987157" y="139561"/>
                    </a:lnTo>
                    <a:lnTo>
                      <a:pt x="956227" y="108973"/>
                    </a:lnTo>
                    <a:lnTo>
                      <a:pt x="922290" y="81621"/>
                    </a:lnTo>
                    <a:lnTo>
                      <a:pt x="911309" y="74478"/>
                    </a:lnTo>
                    <a:close/>
                  </a:path>
                </a:pathLst>
              </a:custGeom>
              <a:solidFill>
                <a:srgbClr val="F05CA1"/>
              </a:solidFill>
            </p:spPr>
            <p:txBody>
              <a:bodyPr wrap="square" lIns="0" tIns="0" rIns="0" bIns="0" rtlCol="0"/>
              <a:lstStyle/>
              <a:p>
                <a:endParaRPr/>
              </a:p>
            </p:txBody>
          </p:sp>
        </p:grpSp>
      </p:grpSp>
      <p:grpSp>
        <p:nvGrpSpPr>
          <p:cNvPr id="167" name="Group 166">
            <a:extLst>
              <a:ext uri="{FF2B5EF4-FFF2-40B4-BE49-F238E27FC236}">
                <a16:creationId xmlns:a16="http://schemas.microsoft.com/office/drawing/2014/main" id="{F0E5D9A2-D263-0661-6667-65D28D824331}"/>
              </a:ext>
            </a:extLst>
          </p:cNvPr>
          <p:cNvGrpSpPr/>
          <p:nvPr/>
        </p:nvGrpSpPr>
        <p:grpSpPr>
          <a:xfrm>
            <a:off x="4431572" y="4457895"/>
            <a:ext cx="2155079" cy="5036251"/>
            <a:chOff x="4431572" y="4457895"/>
            <a:chExt cx="2155079" cy="5036251"/>
          </a:xfrm>
        </p:grpSpPr>
        <p:grpSp>
          <p:nvGrpSpPr>
            <p:cNvPr id="114" name="object 114"/>
            <p:cNvGrpSpPr/>
            <p:nvPr/>
          </p:nvGrpSpPr>
          <p:grpSpPr>
            <a:xfrm>
              <a:off x="4717444" y="4457901"/>
              <a:ext cx="732790" cy="189230"/>
              <a:chOff x="4717444" y="4457901"/>
              <a:chExt cx="732790" cy="189230"/>
            </a:xfrm>
          </p:grpSpPr>
          <p:sp>
            <p:nvSpPr>
              <p:cNvPr id="115" name="object 115"/>
              <p:cNvSpPr/>
              <p:nvPr/>
            </p:nvSpPr>
            <p:spPr>
              <a:xfrm>
                <a:off x="4717440" y="4459636"/>
                <a:ext cx="120650" cy="185420"/>
              </a:xfrm>
              <a:custGeom>
                <a:avLst/>
                <a:gdLst/>
                <a:ahLst/>
                <a:cxnLst/>
                <a:rect l="l" t="t" r="r" b="b"/>
                <a:pathLst>
                  <a:path w="120650" h="185420">
                    <a:moveTo>
                      <a:pt x="120408" y="153670"/>
                    </a:moveTo>
                    <a:lnTo>
                      <a:pt x="36233" y="153670"/>
                    </a:lnTo>
                    <a:lnTo>
                      <a:pt x="36233" y="0"/>
                    </a:lnTo>
                    <a:lnTo>
                      <a:pt x="0" y="0"/>
                    </a:lnTo>
                    <a:lnTo>
                      <a:pt x="0" y="153670"/>
                    </a:lnTo>
                    <a:lnTo>
                      <a:pt x="0" y="185420"/>
                    </a:lnTo>
                    <a:lnTo>
                      <a:pt x="120408" y="185420"/>
                    </a:lnTo>
                    <a:lnTo>
                      <a:pt x="120408" y="153670"/>
                    </a:lnTo>
                    <a:close/>
                  </a:path>
                </a:pathLst>
              </a:custGeom>
              <a:solidFill>
                <a:srgbClr val="FFFFFF"/>
              </a:solidFill>
            </p:spPr>
            <p:txBody>
              <a:bodyPr wrap="square" lIns="0" tIns="0" rIns="0" bIns="0" rtlCol="0"/>
              <a:lstStyle/>
              <a:p>
                <a:endParaRPr/>
              </a:p>
            </p:txBody>
          </p:sp>
          <p:pic>
            <p:nvPicPr>
              <p:cNvPr id="116" name="object 116"/>
              <p:cNvPicPr/>
              <p:nvPr/>
            </p:nvPicPr>
            <p:blipFill>
              <a:blip r:embed="rId54" cstate="print"/>
              <a:stretch>
                <a:fillRect/>
              </a:stretch>
            </p:blipFill>
            <p:spPr>
              <a:xfrm>
                <a:off x="4858229" y="4459463"/>
                <a:ext cx="248966" cy="185589"/>
              </a:xfrm>
              <a:prstGeom prst="rect">
                <a:avLst/>
              </a:prstGeom>
            </p:spPr>
          </p:pic>
          <p:pic>
            <p:nvPicPr>
              <p:cNvPr id="117" name="object 117"/>
              <p:cNvPicPr/>
              <p:nvPr/>
            </p:nvPicPr>
            <p:blipFill>
              <a:blip r:embed="rId55" cstate="print"/>
              <a:stretch>
                <a:fillRect/>
              </a:stretch>
            </p:blipFill>
            <p:spPr>
              <a:xfrm>
                <a:off x="5141346" y="4459463"/>
                <a:ext cx="142058" cy="185585"/>
              </a:xfrm>
              <a:prstGeom prst="rect">
                <a:avLst/>
              </a:prstGeom>
            </p:spPr>
          </p:pic>
          <p:pic>
            <p:nvPicPr>
              <p:cNvPr id="118" name="object 118"/>
              <p:cNvPicPr/>
              <p:nvPr/>
            </p:nvPicPr>
            <p:blipFill>
              <a:blip r:embed="rId56" cstate="print"/>
              <a:stretch>
                <a:fillRect/>
              </a:stretch>
            </p:blipFill>
            <p:spPr>
              <a:xfrm>
                <a:off x="5311333" y="4457901"/>
                <a:ext cx="138404" cy="188706"/>
              </a:xfrm>
              <a:prstGeom prst="rect">
                <a:avLst/>
              </a:prstGeom>
            </p:spPr>
          </p:pic>
        </p:grpSp>
        <p:grpSp>
          <p:nvGrpSpPr>
            <p:cNvPr id="119" name="object 119"/>
            <p:cNvGrpSpPr/>
            <p:nvPr/>
          </p:nvGrpSpPr>
          <p:grpSpPr>
            <a:xfrm>
              <a:off x="5512077" y="4457895"/>
              <a:ext cx="798195" cy="189230"/>
              <a:chOff x="5512077" y="4457895"/>
              <a:chExt cx="798195" cy="189230"/>
            </a:xfrm>
          </p:grpSpPr>
          <p:pic>
            <p:nvPicPr>
              <p:cNvPr id="120" name="object 120"/>
              <p:cNvPicPr/>
              <p:nvPr/>
            </p:nvPicPr>
            <p:blipFill>
              <a:blip r:embed="rId57" cstate="print"/>
              <a:stretch>
                <a:fillRect/>
              </a:stretch>
            </p:blipFill>
            <p:spPr>
              <a:xfrm>
                <a:off x="5512077" y="4457895"/>
                <a:ext cx="136582" cy="188716"/>
              </a:xfrm>
              <a:prstGeom prst="rect">
                <a:avLst/>
              </a:prstGeom>
            </p:spPr>
          </p:pic>
          <p:sp>
            <p:nvSpPr>
              <p:cNvPr id="121" name="object 121"/>
              <p:cNvSpPr/>
              <p:nvPr/>
            </p:nvSpPr>
            <p:spPr>
              <a:xfrm>
                <a:off x="5673699" y="4459471"/>
                <a:ext cx="355600" cy="186055"/>
              </a:xfrm>
              <a:custGeom>
                <a:avLst/>
                <a:gdLst/>
                <a:ahLst/>
                <a:cxnLst/>
                <a:rect l="l" t="t" r="r" b="b"/>
                <a:pathLst>
                  <a:path w="355600" h="186054">
                    <a:moveTo>
                      <a:pt x="150139" y="185585"/>
                    </a:moveTo>
                    <a:lnTo>
                      <a:pt x="84201" y="73761"/>
                    </a:lnTo>
                    <a:lnTo>
                      <a:pt x="145719" y="0"/>
                    </a:lnTo>
                    <a:lnTo>
                      <a:pt x="101663" y="0"/>
                    </a:lnTo>
                    <a:lnTo>
                      <a:pt x="36233" y="80797"/>
                    </a:lnTo>
                    <a:lnTo>
                      <a:pt x="36233" y="0"/>
                    </a:lnTo>
                    <a:lnTo>
                      <a:pt x="0" y="0"/>
                    </a:lnTo>
                    <a:lnTo>
                      <a:pt x="0" y="185585"/>
                    </a:lnTo>
                    <a:lnTo>
                      <a:pt x="36233" y="185585"/>
                    </a:lnTo>
                    <a:lnTo>
                      <a:pt x="36233" y="129806"/>
                    </a:lnTo>
                    <a:lnTo>
                      <a:pt x="60210" y="101130"/>
                    </a:lnTo>
                    <a:lnTo>
                      <a:pt x="107911" y="185585"/>
                    </a:lnTo>
                    <a:lnTo>
                      <a:pt x="150139" y="185585"/>
                    </a:lnTo>
                    <a:close/>
                  </a:path>
                  <a:path w="355600" h="186054">
                    <a:moveTo>
                      <a:pt x="200482" y="0"/>
                    </a:moveTo>
                    <a:lnTo>
                      <a:pt x="164249" y="0"/>
                    </a:lnTo>
                    <a:lnTo>
                      <a:pt x="164249" y="185585"/>
                    </a:lnTo>
                    <a:lnTo>
                      <a:pt x="200482" y="185585"/>
                    </a:lnTo>
                    <a:lnTo>
                      <a:pt x="200482" y="0"/>
                    </a:lnTo>
                    <a:close/>
                  </a:path>
                  <a:path w="355600" h="186054">
                    <a:moveTo>
                      <a:pt x="355053" y="153835"/>
                    </a:moveTo>
                    <a:lnTo>
                      <a:pt x="270865" y="153835"/>
                    </a:lnTo>
                    <a:lnTo>
                      <a:pt x="270865" y="165"/>
                    </a:lnTo>
                    <a:lnTo>
                      <a:pt x="234645" y="165"/>
                    </a:lnTo>
                    <a:lnTo>
                      <a:pt x="234645" y="153835"/>
                    </a:lnTo>
                    <a:lnTo>
                      <a:pt x="234645" y="185585"/>
                    </a:lnTo>
                    <a:lnTo>
                      <a:pt x="355053" y="185585"/>
                    </a:lnTo>
                    <a:lnTo>
                      <a:pt x="355053" y="153835"/>
                    </a:lnTo>
                    <a:close/>
                  </a:path>
                </a:pathLst>
              </a:custGeom>
              <a:solidFill>
                <a:srgbClr val="FFFFFF"/>
              </a:solidFill>
            </p:spPr>
            <p:txBody>
              <a:bodyPr wrap="square" lIns="0" tIns="0" rIns="0" bIns="0" rtlCol="0"/>
              <a:lstStyle/>
              <a:p>
                <a:endParaRPr/>
              </a:p>
            </p:txBody>
          </p:sp>
          <p:pic>
            <p:nvPicPr>
              <p:cNvPr id="122" name="object 122"/>
              <p:cNvPicPr/>
              <p:nvPr/>
            </p:nvPicPr>
            <p:blipFill>
              <a:blip r:embed="rId58" cstate="print"/>
              <a:stretch>
                <a:fillRect/>
              </a:stretch>
            </p:blipFill>
            <p:spPr>
              <a:xfrm>
                <a:off x="6049123" y="4457895"/>
                <a:ext cx="260685" cy="188716"/>
              </a:xfrm>
              <a:prstGeom prst="rect">
                <a:avLst/>
              </a:prstGeom>
            </p:spPr>
          </p:pic>
        </p:grpSp>
        <p:grpSp>
          <p:nvGrpSpPr>
            <p:cNvPr id="123" name="object 123"/>
            <p:cNvGrpSpPr/>
            <p:nvPr/>
          </p:nvGrpSpPr>
          <p:grpSpPr>
            <a:xfrm>
              <a:off x="4431572" y="4718606"/>
              <a:ext cx="287655" cy="189230"/>
              <a:chOff x="4431572" y="4718606"/>
              <a:chExt cx="287655" cy="189230"/>
            </a:xfrm>
          </p:grpSpPr>
          <p:pic>
            <p:nvPicPr>
              <p:cNvPr id="124" name="object 124"/>
              <p:cNvPicPr/>
              <p:nvPr/>
            </p:nvPicPr>
            <p:blipFill>
              <a:blip r:embed="rId59" cstate="print"/>
              <a:stretch>
                <a:fillRect/>
              </a:stretch>
            </p:blipFill>
            <p:spPr>
              <a:xfrm>
                <a:off x="4431572" y="4718606"/>
                <a:ext cx="137105" cy="188716"/>
              </a:xfrm>
              <a:prstGeom prst="rect">
                <a:avLst/>
              </a:prstGeom>
            </p:spPr>
          </p:pic>
          <p:sp>
            <p:nvSpPr>
              <p:cNvPr id="125" name="object 125"/>
              <p:cNvSpPr/>
              <p:nvPr/>
            </p:nvSpPr>
            <p:spPr>
              <a:xfrm>
                <a:off x="4596600" y="4720748"/>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26" name="object 126"/>
            <p:cNvPicPr/>
            <p:nvPr/>
          </p:nvPicPr>
          <p:blipFill>
            <a:blip r:embed="rId60" cstate="print"/>
            <a:stretch>
              <a:fillRect/>
            </a:stretch>
          </p:blipFill>
          <p:spPr>
            <a:xfrm>
              <a:off x="4772325" y="4720175"/>
              <a:ext cx="319586" cy="185585"/>
            </a:xfrm>
            <a:prstGeom prst="rect">
              <a:avLst/>
            </a:prstGeom>
          </p:spPr>
        </p:pic>
        <p:pic>
          <p:nvPicPr>
            <p:cNvPr id="127" name="object 127"/>
            <p:cNvPicPr/>
            <p:nvPr/>
          </p:nvPicPr>
          <p:blipFill>
            <a:blip r:embed="rId61" cstate="print"/>
            <a:stretch>
              <a:fillRect/>
            </a:stretch>
          </p:blipFill>
          <p:spPr>
            <a:xfrm>
              <a:off x="5182653" y="4720175"/>
              <a:ext cx="71683" cy="185585"/>
            </a:xfrm>
            <a:prstGeom prst="rect">
              <a:avLst/>
            </a:prstGeom>
          </p:spPr>
        </p:pic>
        <p:pic>
          <p:nvPicPr>
            <p:cNvPr id="128" name="object 128"/>
            <p:cNvPicPr/>
            <p:nvPr/>
          </p:nvPicPr>
          <p:blipFill>
            <a:blip r:embed="rId61" cstate="print"/>
            <a:stretch>
              <a:fillRect/>
            </a:stretch>
          </p:blipFill>
          <p:spPr>
            <a:xfrm>
              <a:off x="5315096" y="4720175"/>
              <a:ext cx="71683" cy="185585"/>
            </a:xfrm>
            <a:prstGeom prst="rect">
              <a:avLst/>
            </a:prstGeom>
          </p:spPr>
        </p:pic>
        <p:sp>
          <p:nvSpPr>
            <p:cNvPr id="129" name="object 129"/>
            <p:cNvSpPr/>
            <p:nvPr/>
          </p:nvSpPr>
          <p:spPr>
            <a:xfrm>
              <a:off x="5472836" y="4720177"/>
              <a:ext cx="607695" cy="186055"/>
            </a:xfrm>
            <a:custGeom>
              <a:avLst/>
              <a:gdLst/>
              <a:ahLst/>
              <a:cxnLst/>
              <a:rect l="l" t="t" r="r" b="b"/>
              <a:pathLst>
                <a:path w="607695" h="186054">
                  <a:moveTo>
                    <a:pt x="147523" y="0"/>
                  </a:moveTo>
                  <a:lnTo>
                    <a:pt x="108165" y="0"/>
                  </a:lnTo>
                  <a:lnTo>
                    <a:pt x="74015" y="74815"/>
                  </a:lnTo>
                  <a:lnTo>
                    <a:pt x="39357" y="0"/>
                  </a:lnTo>
                  <a:lnTo>
                    <a:pt x="0" y="0"/>
                  </a:lnTo>
                  <a:lnTo>
                    <a:pt x="55778" y="109486"/>
                  </a:lnTo>
                  <a:lnTo>
                    <a:pt x="55778" y="185597"/>
                  </a:lnTo>
                  <a:lnTo>
                    <a:pt x="91744" y="185597"/>
                  </a:lnTo>
                  <a:lnTo>
                    <a:pt x="91744" y="109486"/>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05" y="185585"/>
                  </a:moveTo>
                  <a:lnTo>
                    <a:pt x="440804" y="152742"/>
                  </a:lnTo>
                  <a:lnTo>
                    <a:pt x="429666" y="122237"/>
                  </a:lnTo>
                  <a:lnTo>
                    <a:pt x="405015" y="54737"/>
                  </a:lnTo>
                  <a:lnTo>
                    <a:pt x="394411" y="25704"/>
                  </a:lnTo>
                  <a:lnTo>
                    <a:pt x="394411" y="122237"/>
                  </a:lnTo>
                  <a:lnTo>
                    <a:pt x="348272" y="122237"/>
                  </a:lnTo>
                  <a:lnTo>
                    <a:pt x="371741" y="54737"/>
                  </a:lnTo>
                  <a:lnTo>
                    <a:pt x="394411" y="122237"/>
                  </a:lnTo>
                  <a:lnTo>
                    <a:pt x="394411" y="25704"/>
                  </a:lnTo>
                  <a:lnTo>
                    <a:pt x="385025" y="0"/>
                  </a:lnTo>
                  <a:lnTo>
                    <a:pt x="356616" y="0"/>
                  </a:lnTo>
                  <a:lnTo>
                    <a:pt x="289115" y="185585"/>
                  </a:lnTo>
                  <a:lnTo>
                    <a:pt x="326898" y="185585"/>
                  </a:lnTo>
                  <a:lnTo>
                    <a:pt x="338112" y="152742"/>
                  </a:lnTo>
                  <a:lnTo>
                    <a:pt x="404050" y="152742"/>
                  </a:lnTo>
                  <a:lnTo>
                    <a:pt x="415010" y="185585"/>
                  </a:lnTo>
                  <a:lnTo>
                    <a:pt x="452805" y="185585"/>
                  </a:lnTo>
                  <a:close/>
                </a:path>
                <a:path w="607695" h="186054">
                  <a:moveTo>
                    <a:pt x="607136" y="185585"/>
                  </a:moveTo>
                  <a:lnTo>
                    <a:pt x="568794" y="111556"/>
                  </a:lnTo>
                  <a:lnTo>
                    <a:pt x="565696" y="105562"/>
                  </a:lnTo>
                  <a:lnTo>
                    <a:pt x="578573" y="98869"/>
                  </a:lnTo>
                  <a:lnTo>
                    <a:pt x="589381" y="88531"/>
                  </a:lnTo>
                  <a:lnTo>
                    <a:pt x="593204" y="81318"/>
                  </a:lnTo>
                  <a:lnTo>
                    <a:pt x="596811" y="74523"/>
                  </a:lnTo>
                  <a:lnTo>
                    <a:pt x="599579" y="56832"/>
                  </a:lnTo>
                  <a:lnTo>
                    <a:pt x="595490" y="34861"/>
                  </a:lnTo>
                  <a:lnTo>
                    <a:pt x="593826" y="32334"/>
                  </a:lnTo>
                  <a:lnTo>
                    <a:pt x="583641" y="16789"/>
                  </a:lnTo>
                  <a:lnTo>
                    <a:pt x="564718" y="4521"/>
                  </a:lnTo>
                  <a:lnTo>
                    <a:pt x="563346" y="4279"/>
                  </a:lnTo>
                  <a:lnTo>
                    <a:pt x="563346" y="56832"/>
                  </a:lnTo>
                  <a:lnTo>
                    <a:pt x="561467" y="66700"/>
                  </a:lnTo>
                  <a:lnTo>
                    <a:pt x="556145" y="74447"/>
                  </a:lnTo>
                  <a:lnTo>
                    <a:pt x="547839" y="79514"/>
                  </a:lnTo>
                  <a:lnTo>
                    <a:pt x="537019" y="81318"/>
                  </a:lnTo>
                  <a:lnTo>
                    <a:pt x="502881" y="81318"/>
                  </a:lnTo>
                  <a:lnTo>
                    <a:pt x="502881" y="32334"/>
                  </a:lnTo>
                  <a:lnTo>
                    <a:pt x="537019" y="32334"/>
                  </a:lnTo>
                  <a:lnTo>
                    <a:pt x="547839" y="34137"/>
                  </a:lnTo>
                  <a:lnTo>
                    <a:pt x="556145" y="39204"/>
                  </a:lnTo>
                  <a:lnTo>
                    <a:pt x="561467"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130" name="object 130"/>
            <p:cNvGrpSpPr/>
            <p:nvPr/>
          </p:nvGrpSpPr>
          <p:grpSpPr>
            <a:xfrm>
              <a:off x="6145961" y="4718606"/>
              <a:ext cx="440690" cy="189230"/>
              <a:chOff x="6145961" y="4718606"/>
              <a:chExt cx="440690" cy="189230"/>
            </a:xfrm>
          </p:grpSpPr>
          <p:pic>
            <p:nvPicPr>
              <p:cNvPr id="131" name="object 131"/>
              <p:cNvPicPr/>
              <p:nvPr/>
            </p:nvPicPr>
            <p:blipFill>
              <a:blip r:embed="rId62" cstate="print"/>
              <a:stretch>
                <a:fillRect/>
              </a:stretch>
            </p:blipFill>
            <p:spPr>
              <a:xfrm>
                <a:off x="6145961" y="4718606"/>
                <a:ext cx="137105" cy="188716"/>
              </a:xfrm>
              <a:prstGeom prst="rect">
                <a:avLst/>
              </a:prstGeom>
            </p:spPr>
          </p:pic>
          <p:sp>
            <p:nvSpPr>
              <p:cNvPr id="132" name="object 132"/>
              <p:cNvSpPr/>
              <p:nvPr/>
            </p:nvSpPr>
            <p:spPr>
              <a:xfrm>
                <a:off x="6310985" y="4720342"/>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33" name="object 133"/>
              <p:cNvPicPr/>
              <p:nvPr/>
            </p:nvPicPr>
            <p:blipFill>
              <a:blip r:embed="rId63" cstate="print"/>
              <a:stretch>
                <a:fillRect/>
              </a:stretch>
            </p:blipFill>
            <p:spPr>
              <a:xfrm>
                <a:off x="6451773" y="4720174"/>
                <a:ext cx="134751" cy="185585"/>
              </a:xfrm>
              <a:prstGeom prst="rect">
                <a:avLst/>
              </a:prstGeom>
            </p:spPr>
          </p:pic>
        </p:grpSp>
        <p:sp>
          <p:nvSpPr>
            <p:cNvPr id="134" name="object 134"/>
            <p:cNvSpPr/>
            <p:nvPr/>
          </p:nvSpPr>
          <p:spPr>
            <a:xfrm>
              <a:off x="5283746"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grpSp>
          <p:nvGrpSpPr>
            <p:cNvPr id="135" name="object 135"/>
            <p:cNvGrpSpPr/>
            <p:nvPr/>
          </p:nvGrpSpPr>
          <p:grpSpPr>
            <a:xfrm>
              <a:off x="4636768" y="5163446"/>
              <a:ext cx="1736089" cy="4330700"/>
              <a:chOff x="4636768" y="5163446"/>
              <a:chExt cx="1736089" cy="4330700"/>
            </a:xfrm>
          </p:grpSpPr>
          <p:sp>
            <p:nvSpPr>
              <p:cNvPr id="136" name="object 136"/>
              <p:cNvSpPr/>
              <p:nvPr/>
            </p:nvSpPr>
            <p:spPr>
              <a:xfrm>
                <a:off x="5560662"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sp>
            <p:nvSpPr>
              <p:cNvPr id="137" name="object 137"/>
              <p:cNvSpPr/>
              <p:nvPr/>
            </p:nvSpPr>
            <p:spPr>
              <a:xfrm>
                <a:off x="4636768" y="5163446"/>
                <a:ext cx="1736089" cy="4330700"/>
              </a:xfrm>
              <a:custGeom>
                <a:avLst/>
                <a:gdLst/>
                <a:ahLst/>
                <a:cxnLst/>
                <a:rect l="l" t="t" r="r" b="b"/>
                <a:pathLst>
                  <a:path w="1736089" h="4330700">
                    <a:moveTo>
                      <a:pt x="1435684" y="1054100"/>
                    </a:moveTo>
                    <a:lnTo>
                      <a:pt x="299791" y="1054100"/>
                    </a:lnTo>
                    <a:lnTo>
                      <a:pt x="251221" y="1066800"/>
                    </a:lnTo>
                    <a:lnTo>
                      <a:pt x="205124" y="1079500"/>
                    </a:lnTo>
                    <a:lnTo>
                      <a:pt x="162124" y="1092200"/>
                    </a:lnTo>
                    <a:lnTo>
                      <a:pt x="122840" y="1117600"/>
                    </a:lnTo>
                    <a:lnTo>
                      <a:pt x="87895" y="1143000"/>
                    </a:lnTo>
                    <a:lnTo>
                      <a:pt x="57910" y="1181100"/>
                    </a:lnTo>
                    <a:lnTo>
                      <a:pt x="33506" y="1219200"/>
                    </a:lnTo>
                    <a:lnTo>
                      <a:pt x="15306" y="1257300"/>
                    </a:lnTo>
                    <a:lnTo>
                      <a:pt x="3930" y="1308100"/>
                    </a:lnTo>
                    <a:lnTo>
                      <a:pt x="0" y="1358900"/>
                    </a:lnTo>
                    <a:lnTo>
                      <a:pt x="0" y="2540000"/>
                    </a:lnTo>
                    <a:lnTo>
                      <a:pt x="3930" y="2590800"/>
                    </a:lnTo>
                    <a:lnTo>
                      <a:pt x="15306" y="2641600"/>
                    </a:lnTo>
                    <a:lnTo>
                      <a:pt x="33506" y="2679700"/>
                    </a:lnTo>
                    <a:lnTo>
                      <a:pt x="57910" y="2717800"/>
                    </a:lnTo>
                    <a:lnTo>
                      <a:pt x="87895" y="2755900"/>
                    </a:lnTo>
                    <a:lnTo>
                      <a:pt x="122840" y="2781300"/>
                    </a:lnTo>
                    <a:lnTo>
                      <a:pt x="162124" y="2806700"/>
                    </a:lnTo>
                    <a:lnTo>
                      <a:pt x="205124" y="2819400"/>
                    </a:lnTo>
                    <a:lnTo>
                      <a:pt x="251221" y="2832100"/>
                    </a:lnTo>
                    <a:lnTo>
                      <a:pt x="299791" y="2844800"/>
                    </a:lnTo>
                    <a:lnTo>
                      <a:pt x="411264" y="2844800"/>
                    </a:lnTo>
                    <a:lnTo>
                      <a:pt x="482079" y="4292600"/>
                    </a:lnTo>
                    <a:lnTo>
                      <a:pt x="486275" y="4305300"/>
                    </a:lnTo>
                    <a:lnTo>
                      <a:pt x="496720" y="4318000"/>
                    </a:lnTo>
                    <a:lnTo>
                      <a:pt x="511897" y="4330700"/>
                    </a:lnTo>
                    <a:lnTo>
                      <a:pt x="1223578" y="4330700"/>
                    </a:lnTo>
                    <a:lnTo>
                      <a:pt x="1238755" y="4318000"/>
                    </a:lnTo>
                    <a:lnTo>
                      <a:pt x="1249200" y="4305300"/>
                    </a:lnTo>
                    <a:lnTo>
                      <a:pt x="1253396" y="4292600"/>
                    </a:lnTo>
                    <a:lnTo>
                      <a:pt x="1255881" y="4241800"/>
                    </a:lnTo>
                    <a:lnTo>
                      <a:pt x="576987" y="4241800"/>
                    </a:lnTo>
                    <a:lnTo>
                      <a:pt x="503283" y="2743200"/>
                    </a:lnTo>
                    <a:lnTo>
                      <a:pt x="252592" y="2743200"/>
                    </a:lnTo>
                    <a:lnTo>
                      <a:pt x="209564" y="2717800"/>
                    </a:lnTo>
                    <a:lnTo>
                      <a:pt x="171834" y="2705100"/>
                    </a:lnTo>
                    <a:lnTo>
                      <a:pt x="140528" y="2667000"/>
                    </a:lnTo>
                    <a:lnTo>
                      <a:pt x="116772" y="2628900"/>
                    </a:lnTo>
                    <a:lnTo>
                      <a:pt x="101692" y="2590800"/>
                    </a:lnTo>
                    <a:lnTo>
                      <a:pt x="96415" y="2540000"/>
                    </a:lnTo>
                    <a:lnTo>
                      <a:pt x="96415" y="1358900"/>
                    </a:lnTo>
                    <a:lnTo>
                      <a:pt x="101692" y="1308100"/>
                    </a:lnTo>
                    <a:lnTo>
                      <a:pt x="116772" y="1270000"/>
                    </a:lnTo>
                    <a:lnTo>
                      <a:pt x="140528" y="1231900"/>
                    </a:lnTo>
                    <a:lnTo>
                      <a:pt x="171834" y="1193800"/>
                    </a:lnTo>
                    <a:lnTo>
                      <a:pt x="209564" y="1181100"/>
                    </a:lnTo>
                    <a:lnTo>
                      <a:pt x="252592" y="1155700"/>
                    </a:lnTo>
                    <a:lnTo>
                      <a:pt x="1657585" y="1155700"/>
                    </a:lnTo>
                    <a:lnTo>
                      <a:pt x="1647589" y="1143000"/>
                    </a:lnTo>
                    <a:lnTo>
                      <a:pt x="1612643" y="1117600"/>
                    </a:lnTo>
                    <a:lnTo>
                      <a:pt x="1573358" y="1092200"/>
                    </a:lnTo>
                    <a:lnTo>
                      <a:pt x="1530356" y="1079500"/>
                    </a:lnTo>
                    <a:lnTo>
                      <a:pt x="1484257" y="1066800"/>
                    </a:lnTo>
                    <a:lnTo>
                      <a:pt x="1435684" y="1054100"/>
                    </a:lnTo>
                    <a:close/>
                  </a:path>
                  <a:path w="1736089" h="4330700">
                    <a:moveTo>
                      <a:pt x="1345267" y="2133600"/>
                    </a:moveTo>
                    <a:lnTo>
                      <a:pt x="1270096" y="2133600"/>
                    </a:lnTo>
                    <a:lnTo>
                      <a:pt x="1265262" y="2146300"/>
                    </a:lnTo>
                    <a:lnTo>
                      <a:pt x="1262159" y="2159000"/>
                    </a:lnTo>
                    <a:lnTo>
                      <a:pt x="1260914" y="2159000"/>
                    </a:lnTo>
                    <a:lnTo>
                      <a:pt x="1158467" y="4241800"/>
                    </a:lnTo>
                    <a:lnTo>
                      <a:pt x="1255881" y="4241800"/>
                    </a:lnTo>
                    <a:lnTo>
                      <a:pt x="1324210" y="2844800"/>
                    </a:lnTo>
                    <a:lnTo>
                      <a:pt x="1435684" y="2844800"/>
                    </a:lnTo>
                    <a:lnTo>
                      <a:pt x="1484257" y="2832100"/>
                    </a:lnTo>
                    <a:lnTo>
                      <a:pt x="1530356" y="2819400"/>
                    </a:lnTo>
                    <a:lnTo>
                      <a:pt x="1573358" y="2806700"/>
                    </a:lnTo>
                    <a:lnTo>
                      <a:pt x="1612643" y="2781300"/>
                    </a:lnTo>
                    <a:lnTo>
                      <a:pt x="1647589" y="2755900"/>
                    </a:lnTo>
                    <a:lnTo>
                      <a:pt x="1657585" y="2743200"/>
                    </a:lnTo>
                    <a:lnTo>
                      <a:pt x="1328702" y="2743200"/>
                    </a:lnTo>
                    <a:lnTo>
                      <a:pt x="1357330" y="2171700"/>
                    </a:lnTo>
                    <a:lnTo>
                      <a:pt x="1356978" y="2159000"/>
                    </a:lnTo>
                    <a:lnTo>
                      <a:pt x="1354829" y="2146300"/>
                    </a:lnTo>
                    <a:lnTo>
                      <a:pt x="1350914" y="2146300"/>
                    </a:lnTo>
                    <a:lnTo>
                      <a:pt x="1345267" y="2133600"/>
                    </a:lnTo>
                    <a:close/>
                  </a:path>
                  <a:path w="1736089" h="4330700">
                    <a:moveTo>
                      <a:pt x="442978" y="2120900"/>
                    </a:moveTo>
                    <a:lnTo>
                      <a:pt x="405540" y="2120900"/>
                    </a:lnTo>
                    <a:lnTo>
                      <a:pt x="390725" y="2133600"/>
                    </a:lnTo>
                    <a:lnTo>
                      <a:pt x="381098" y="2146300"/>
                    </a:lnTo>
                    <a:lnTo>
                      <a:pt x="378124" y="2171700"/>
                    </a:lnTo>
                    <a:lnTo>
                      <a:pt x="406752" y="2743200"/>
                    </a:lnTo>
                    <a:lnTo>
                      <a:pt x="503283" y="2743200"/>
                    </a:lnTo>
                    <a:lnTo>
                      <a:pt x="474550" y="2159000"/>
                    </a:lnTo>
                    <a:lnTo>
                      <a:pt x="469836" y="2146300"/>
                    </a:lnTo>
                    <a:lnTo>
                      <a:pt x="458771" y="2133600"/>
                    </a:lnTo>
                    <a:lnTo>
                      <a:pt x="442978" y="2120900"/>
                    </a:lnTo>
                    <a:close/>
                  </a:path>
                  <a:path w="1736089" h="4330700">
                    <a:moveTo>
                      <a:pt x="1657585" y="1155700"/>
                    </a:moveTo>
                    <a:lnTo>
                      <a:pt x="1482862" y="1155700"/>
                    </a:lnTo>
                    <a:lnTo>
                      <a:pt x="1525890" y="1181100"/>
                    </a:lnTo>
                    <a:lnTo>
                      <a:pt x="1563620" y="1193800"/>
                    </a:lnTo>
                    <a:lnTo>
                      <a:pt x="1594926" y="1231900"/>
                    </a:lnTo>
                    <a:lnTo>
                      <a:pt x="1618682" y="1270000"/>
                    </a:lnTo>
                    <a:lnTo>
                      <a:pt x="1633762" y="1308100"/>
                    </a:lnTo>
                    <a:lnTo>
                      <a:pt x="1639039" y="1358900"/>
                    </a:lnTo>
                    <a:lnTo>
                      <a:pt x="1639039" y="2540000"/>
                    </a:lnTo>
                    <a:lnTo>
                      <a:pt x="1633762" y="2590800"/>
                    </a:lnTo>
                    <a:lnTo>
                      <a:pt x="1618682" y="2628900"/>
                    </a:lnTo>
                    <a:lnTo>
                      <a:pt x="1594926" y="2667000"/>
                    </a:lnTo>
                    <a:lnTo>
                      <a:pt x="1563620" y="2705100"/>
                    </a:lnTo>
                    <a:lnTo>
                      <a:pt x="1525890" y="2717800"/>
                    </a:lnTo>
                    <a:lnTo>
                      <a:pt x="1482862" y="2743200"/>
                    </a:lnTo>
                    <a:lnTo>
                      <a:pt x="1657585" y="2743200"/>
                    </a:lnTo>
                    <a:lnTo>
                      <a:pt x="1677575" y="2717800"/>
                    </a:lnTo>
                    <a:lnTo>
                      <a:pt x="1701979" y="2679700"/>
                    </a:lnTo>
                    <a:lnTo>
                      <a:pt x="1720180" y="2641600"/>
                    </a:lnTo>
                    <a:lnTo>
                      <a:pt x="1731556" y="2590800"/>
                    </a:lnTo>
                    <a:lnTo>
                      <a:pt x="1735486" y="2540000"/>
                    </a:lnTo>
                    <a:lnTo>
                      <a:pt x="1735486" y="1358900"/>
                    </a:lnTo>
                    <a:lnTo>
                      <a:pt x="1731556" y="1308100"/>
                    </a:lnTo>
                    <a:lnTo>
                      <a:pt x="1720180" y="1257300"/>
                    </a:lnTo>
                    <a:lnTo>
                      <a:pt x="1701979" y="1219200"/>
                    </a:lnTo>
                    <a:lnTo>
                      <a:pt x="1677575" y="1181100"/>
                    </a:lnTo>
                    <a:lnTo>
                      <a:pt x="1657585" y="1155700"/>
                    </a:lnTo>
                    <a:close/>
                  </a:path>
                  <a:path w="1736089" h="4330700">
                    <a:moveTo>
                      <a:pt x="1330323" y="2120900"/>
                    </a:moveTo>
                    <a:lnTo>
                      <a:pt x="1284401" y="2120900"/>
                    </a:lnTo>
                    <a:lnTo>
                      <a:pt x="1276537" y="2133600"/>
                    </a:lnTo>
                    <a:lnTo>
                      <a:pt x="1338316" y="2133600"/>
                    </a:lnTo>
                    <a:lnTo>
                      <a:pt x="1330323" y="2120900"/>
                    </a:lnTo>
                    <a:close/>
                  </a:path>
                  <a:path w="1736089" h="4330700">
                    <a:moveTo>
                      <a:pt x="961839" y="0"/>
                    </a:moveTo>
                    <a:lnTo>
                      <a:pt x="773633" y="0"/>
                    </a:lnTo>
                    <a:lnTo>
                      <a:pt x="684612" y="25400"/>
                    </a:lnTo>
                    <a:lnTo>
                      <a:pt x="642432" y="50800"/>
                    </a:lnTo>
                    <a:lnTo>
                      <a:pt x="602030" y="63500"/>
                    </a:lnTo>
                    <a:lnTo>
                      <a:pt x="563573" y="88900"/>
                    </a:lnTo>
                    <a:lnTo>
                      <a:pt x="527230" y="114300"/>
                    </a:lnTo>
                    <a:lnTo>
                      <a:pt x="493166" y="139700"/>
                    </a:lnTo>
                    <a:lnTo>
                      <a:pt x="461552" y="177800"/>
                    </a:lnTo>
                    <a:lnTo>
                      <a:pt x="432553" y="203200"/>
                    </a:lnTo>
                    <a:lnTo>
                      <a:pt x="406338" y="241300"/>
                    </a:lnTo>
                    <a:lnTo>
                      <a:pt x="383074" y="279400"/>
                    </a:lnTo>
                    <a:lnTo>
                      <a:pt x="362929" y="317500"/>
                    </a:lnTo>
                    <a:lnTo>
                      <a:pt x="346071" y="368300"/>
                    </a:lnTo>
                    <a:lnTo>
                      <a:pt x="332667" y="406400"/>
                    </a:lnTo>
                    <a:lnTo>
                      <a:pt x="322886" y="457200"/>
                    </a:lnTo>
                    <a:lnTo>
                      <a:pt x="316894" y="495300"/>
                    </a:lnTo>
                    <a:lnTo>
                      <a:pt x="314859" y="546100"/>
                    </a:lnTo>
                    <a:lnTo>
                      <a:pt x="317146" y="596900"/>
                    </a:lnTo>
                    <a:lnTo>
                      <a:pt x="323873" y="647700"/>
                    </a:lnTo>
                    <a:lnTo>
                      <a:pt x="334839" y="685800"/>
                    </a:lnTo>
                    <a:lnTo>
                      <a:pt x="349844" y="736600"/>
                    </a:lnTo>
                    <a:lnTo>
                      <a:pt x="368687" y="774700"/>
                    </a:lnTo>
                    <a:lnTo>
                      <a:pt x="391168" y="825500"/>
                    </a:lnTo>
                    <a:lnTo>
                      <a:pt x="417086" y="863600"/>
                    </a:lnTo>
                    <a:lnTo>
                      <a:pt x="446241" y="901700"/>
                    </a:lnTo>
                    <a:lnTo>
                      <a:pt x="478433" y="927100"/>
                    </a:lnTo>
                    <a:lnTo>
                      <a:pt x="513460" y="965200"/>
                    </a:lnTo>
                    <a:lnTo>
                      <a:pt x="551123" y="990600"/>
                    </a:lnTo>
                    <a:lnTo>
                      <a:pt x="591220" y="1016000"/>
                    </a:lnTo>
                    <a:lnTo>
                      <a:pt x="633551" y="1041400"/>
                    </a:lnTo>
                    <a:lnTo>
                      <a:pt x="677916" y="1054100"/>
                    </a:lnTo>
                    <a:lnTo>
                      <a:pt x="1057559" y="1054100"/>
                    </a:lnTo>
                    <a:lnTo>
                      <a:pt x="1101924" y="1041400"/>
                    </a:lnTo>
                    <a:lnTo>
                      <a:pt x="1144255" y="1016000"/>
                    </a:lnTo>
                    <a:lnTo>
                      <a:pt x="1164304" y="1003300"/>
                    </a:lnTo>
                    <a:lnTo>
                      <a:pt x="867722" y="1003300"/>
                    </a:lnTo>
                    <a:lnTo>
                      <a:pt x="821011" y="990600"/>
                    </a:lnTo>
                    <a:lnTo>
                      <a:pt x="775659" y="990600"/>
                    </a:lnTo>
                    <a:lnTo>
                      <a:pt x="731894" y="977900"/>
                    </a:lnTo>
                    <a:lnTo>
                      <a:pt x="689944" y="965200"/>
                    </a:lnTo>
                    <a:lnTo>
                      <a:pt x="650037" y="939800"/>
                    </a:lnTo>
                    <a:lnTo>
                      <a:pt x="612402" y="914400"/>
                    </a:lnTo>
                    <a:lnTo>
                      <a:pt x="577267" y="889000"/>
                    </a:lnTo>
                    <a:lnTo>
                      <a:pt x="544861" y="863600"/>
                    </a:lnTo>
                    <a:lnTo>
                      <a:pt x="515412" y="838200"/>
                    </a:lnTo>
                    <a:lnTo>
                      <a:pt x="489149" y="800100"/>
                    </a:lnTo>
                    <a:lnTo>
                      <a:pt x="466299" y="762000"/>
                    </a:lnTo>
                    <a:lnTo>
                      <a:pt x="447092" y="723900"/>
                    </a:lnTo>
                    <a:lnTo>
                      <a:pt x="431756" y="685800"/>
                    </a:lnTo>
                    <a:lnTo>
                      <a:pt x="420518" y="635000"/>
                    </a:lnTo>
                    <a:lnTo>
                      <a:pt x="413608" y="596900"/>
                    </a:lnTo>
                    <a:lnTo>
                      <a:pt x="411254" y="546100"/>
                    </a:lnTo>
                    <a:lnTo>
                      <a:pt x="413608" y="495300"/>
                    </a:lnTo>
                    <a:lnTo>
                      <a:pt x="420518" y="457200"/>
                    </a:lnTo>
                    <a:lnTo>
                      <a:pt x="431756" y="406400"/>
                    </a:lnTo>
                    <a:lnTo>
                      <a:pt x="447092" y="368300"/>
                    </a:lnTo>
                    <a:lnTo>
                      <a:pt x="466299" y="330200"/>
                    </a:lnTo>
                    <a:lnTo>
                      <a:pt x="489149" y="292100"/>
                    </a:lnTo>
                    <a:lnTo>
                      <a:pt x="515412" y="254000"/>
                    </a:lnTo>
                    <a:lnTo>
                      <a:pt x="544861" y="228600"/>
                    </a:lnTo>
                    <a:lnTo>
                      <a:pt x="577267" y="203200"/>
                    </a:lnTo>
                    <a:lnTo>
                      <a:pt x="612402" y="165100"/>
                    </a:lnTo>
                    <a:lnTo>
                      <a:pt x="650037" y="152400"/>
                    </a:lnTo>
                    <a:lnTo>
                      <a:pt x="689944" y="127000"/>
                    </a:lnTo>
                    <a:lnTo>
                      <a:pt x="731894" y="114300"/>
                    </a:lnTo>
                    <a:lnTo>
                      <a:pt x="775659" y="101600"/>
                    </a:lnTo>
                    <a:lnTo>
                      <a:pt x="821011" y="101600"/>
                    </a:lnTo>
                    <a:lnTo>
                      <a:pt x="867722" y="88900"/>
                    </a:lnTo>
                    <a:lnTo>
                      <a:pt x="1171897" y="88900"/>
                    </a:lnTo>
                    <a:lnTo>
                      <a:pt x="1133440" y="63500"/>
                    </a:lnTo>
                    <a:lnTo>
                      <a:pt x="1093038" y="50800"/>
                    </a:lnTo>
                    <a:lnTo>
                      <a:pt x="1050859" y="25400"/>
                    </a:lnTo>
                    <a:lnTo>
                      <a:pt x="961839" y="0"/>
                    </a:lnTo>
                    <a:close/>
                  </a:path>
                  <a:path w="1736089" h="4330700">
                    <a:moveTo>
                      <a:pt x="1171897" y="88900"/>
                    </a:moveTo>
                    <a:lnTo>
                      <a:pt x="867722" y="88900"/>
                    </a:lnTo>
                    <a:lnTo>
                      <a:pt x="914432" y="101600"/>
                    </a:lnTo>
                    <a:lnTo>
                      <a:pt x="959784" y="101600"/>
                    </a:lnTo>
                    <a:lnTo>
                      <a:pt x="1003550" y="114300"/>
                    </a:lnTo>
                    <a:lnTo>
                      <a:pt x="1045500" y="127000"/>
                    </a:lnTo>
                    <a:lnTo>
                      <a:pt x="1085407" y="152400"/>
                    </a:lnTo>
                    <a:lnTo>
                      <a:pt x="1123042" y="165100"/>
                    </a:lnTo>
                    <a:lnTo>
                      <a:pt x="1158176" y="203200"/>
                    </a:lnTo>
                    <a:lnTo>
                      <a:pt x="1190582" y="228600"/>
                    </a:lnTo>
                    <a:lnTo>
                      <a:pt x="1220031" y="254000"/>
                    </a:lnTo>
                    <a:lnTo>
                      <a:pt x="1246295" y="292100"/>
                    </a:lnTo>
                    <a:lnTo>
                      <a:pt x="1269144" y="330200"/>
                    </a:lnTo>
                    <a:lnTo>
                      <a:pt x="1288351" y="368300"/>
                    </a:lnTo>
                    <a:lnTo>
                      <a:pt x="1303688" y="406400"/>
                    </a:lnTo>
                    <a:lnTo>
                      <a:pt x="1314925" y="457200"/>
                    </a:lnTo>
                    <a:lnTo>
                      <a:pt x="1321835" y="495300"/>
                    </a:lnTo>
                    <a:lnTo>
                      <a:pt x="1324190" y="546100"/>
                    </a:lnTo>
                    <a:lnTo>
                      <a:pt x="1321835" y="596900"/>
                    </a:lnTo>
                    <a:lnTo>
                      <a:pt x="1314925" y="635000"/>
                    </a:lnTo>
                    <a:lnTo>
                      <a:pt x="1303688" y="685800"/>
                    </a:lnTo>
                    <a:lnTo>
                      <a:pt x="1288351" y="723900"/>
                    </a:lnTo>
                    <a:lnTo>
                      <a:pt x="1269144" y="762000"/>
                    </a:lnTo>
                    <a:lnTo>
                      <a:pt x="1246295" y="800100"/>
                    </a:lnTo>
                    <a:lnTo>
                      <a:pt x="1220031" y="838200"/>
                    </a:lnTo>
                    <a:lnTo>
                      <a:pt x="1190582" y="863600"/>
                    </a:lnTo>
                    <a:lnTo>
                      <a:pt x="1158176" y="889000"/>
                    </a:lnTo>
                    <a:lnTo>
                      <a:pt x="1123042" y="914400"/>
                    </a:lnTo>
                    <a:lnTo>
                      <a:pt x="1085407" y="939800"/>
                    </a:lnTo>
                    <a:lnTo>
                      <a:pt x="1045500" y="965200"/>
                    </a:lnTo>
                    <a:lnTo>
                      <a:pt x="1003550" y="977900"/>
                    </a:lnTo>
                    <a:lnTo>
                      <a:pt x="959784" y="990600"/>
                    </a:lnTo>
                    <a:lnTo>
                      <a:pt x="914432" y="990600"/>
                    </a:lnTo>
                    <a:lnTo>
                      <a:pt x="867722" y="1003300"/>
                    </a:lnTo>
                    <a:lnTo>
                      <a:pt x="1164304" y="1003300"/>
                    </a:lnTo>
                    <a:lnTo>
                      <a:pt x="1184352" y="990600"/>
                    </a:lnTo>
                    <a:lnTo>
                      <a:pt x="1222015" y="965200"/>
                    </a:lnTo>
                    <a:lnTo>
                      <a:pt x="1257042" y="927100"/>
                    </a:lnTo>
                    <a:lnTo>
                      <a:pt x="1289233" y="901700"/>
                    </a:lnTo>
                    <a:lnTo>
                      <a:pt x="1318389" y="863600"/>
                    </a:lnTo>
                    <a:lnTo>
                      <a:pt x="1344307" y="825500"/>
                    </a:lnTo>
                    <a:lnTo>
                      <a:pt x="1366788" y="774700"/>
                    </a:lnTo>
                    <a:lnTo>
                      <a:pt x="1385631" y="736600"/>
                    </a:lnTo>
                    <a:lnTo>
                      <a:pt x="1400636" y="685800"/>
                    </a:lnTo>
                    <a:lnTo>
                      <a:pt x="1411602" y="647700"/>
                    </a:lnTo>
                    <a:lnTo>
                      <a:pt x="1418329" y="596900"/>
                    </a:lnTo>
                    <a:lnTo>
                      <a:pt x="1420616" y="546100"/>
                    </a:lnTo>
                    <a:lnTo>
                      <a:pt x="1418581" y="495300"/>
                    </a:lnTo>
                    <a:lnTo>
                      <a:pt x="1412589" y="457200"/>
                    </a:lnTo>
                    <a:lnTo>
                      <a:pt x="1402807" y="406400"/>
                    </a:lnTo>
                    <a:lnTo>
                      <a:pt x="1389403" y="368300"/>
                    </a:lnTo>
                    <a:lnTo>
                      <a:pt x="1372544" y="317500"/>
                    </a:lnTo>
                    <a:lnTo>
                      <a:pt x="1352399" y="279400"/>
                    </a:lnTo>
                    <a:lnTo>
                      <a:pt x="1329135" y="241300"/>
                    </a:lnTo>
                    <a:lnTo>
                      <a:pt x="1302919" y="203200"/>
                    </a:lnTo>
                    <a:lnTo>
                      <a:pt x="1273920" y="177800"/>
                    </a:lnTo>
                    <a:lnTo>
                      <a:pt x="1242304" y="139700"/>
                    </a:lnTo>
                    <a:lnTo>
                      <a:pt x="1208241" y="114300"/>
                    </a:lnTo>
                    <a:lnTo>
                      <a:pt x="1171897" y="88900"/>
                    </a:lnTo>
                    <a:close/>
                  </a:path>
                </a:pathLst>
              </a:custGeom>
              <a:solidFill>
                <a:srgbClr val="F05CA1"/>
              </a:solidFill>
            </p:spPr>
            <p:txBody>
              <a:bodyPr wrap="square" lIns="0" tIns="0" rIns="0" bIns="0" rtlCol="0"/>
              <a:lstStyle/>
              <a:p>
                <a:endParaRPr/>
              </a:p>
            </p:txBody>
          </p:sp>
        </p:grpSp>
      </p:grpSp>
      <p:grpSp>
        <p:nvGrpSpPr>
          <p:cNvPr id="165" name="Group 164">
            <a:extLst>
              <a:ext uri="{FF2B5EF4-FFF2-40B4-BE49-F238E27FC236}">
                <a16:creationId xmlns:a16="http://schemas.microsoft.com/office/drawing/2014/main" id="{5FA9FBC6-AC73-16B8-D42D-8D817FF40A3D}"/>
              </a:ext>
            </a:extLst>
          </p:cNvPr>
          <p:cNvGrpSpPr/>
          <p:nvPr/>
        </p:nvGrpSpPr>
        <p:grpSpPr>
          <a:xfrm>
            <a:off x="10832381" y="4165393"/>
            <a:ext cx="1978853" cy="5328755"/>
            <a:chOff x="10832381" y="4165393"/>
            <a:chExt cx="1978853" cy="5328755"/>
          </a:xfrm>
        </p:grpSpPr>
        <p:grpSp>
          <p:nvGrpSpPr>
            <p:cNvPr id="138" name="object 138"/>
            <p:cNvGrpSpPr/>
            <p:nvPr/>
          </p:nvGrpSpPr>
          <p:grpSpPr>
            <a:xfrm>
              <a:off x="10854535" y="4165393"/>
              <a:ext cx="1009015" cy="189230"/>
              <a:chOff x="10854535" y="4165393"/>
              <a:chExt cx="1009015" cy="189230"/>
            </a:xfrm>
          </p:grpSpPr>
          <p:pic>
            <p:nvPicPr>
              <p:cNvPr id="139" name="object 139"/>
              <p:cNvPicPr/>
              <p:nvPr/>
            </p:nvPicPr>
            <p:blipFill>
              <a:blip r:embed="rId64" cstate="print"/>
              <a:stretch>
                <a:fillRect/>
              </a:stretch>
            </p:blipFill>
            <p:spPr>
              <a:xfrm>
                <a:off x="10854535" y="4166955"/>
                <a:ext cx="140498" cy="185585"/>
              </a:xfrm>
              <a:prstGeom prst="rect">
                <a:avLst/>
              </a:prstGeom>
            </p:spPr>
          </p:pic>
          <p:pic>
            <p:nvPicPr>
              <p:cNvPr id="140" name="object 140"/>
              <p:cNvPicPr/>
              <p:nvPr/>
            </p:nvPicPr>
            <p:blipFill>
              <a:blip r:embed="rId65" cstate="print"/>
              <a:stretch>
                <a:fillRect/>
              </a:stretch>
            </p:blipFill>
            <p:spPr>
              <a:xfrm>
                <a:off x="11015914" y="4166955"/>
                <a:ext cx="440568" cy="185590"/>
              </a:xfrm>
              <a:prstGeom prst="rect">
                <a:avLst/>
              </a:prstGeom>
            </p:spPr>
          </p:pic>
          <p:sp>
            <p:nvSpPr>
              <p:cNvPr id="141" name="object 141"/>
              <p:cNvSpPr/>
              <p:nvPr/>
            </p:nvSpPr>
            <p:spPr>
              <a:xfrm>
                <a:off x="11484404" y="4166951"/>
                <a:ext cx="36830" cy="186055"/>
              </a:xfrm>
              <a:custGeom>
                <a:avLst/>
                <a:gdLst/>
                <a:ahLst/>
                <a:cxnLst/>
                <a:rect l="l" t="t" r="r" b="b"/>
                <a:pathLst>
                  <a:path w="36829"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142" name="object 142"/>
              <p:cNvPicPr/>
              <p:nvPr/>
            </p:nvPicPr>
            <p:blipFill>
              <a:blip r:embed="rId66" cstate="print"/>
              <a:stretch>
                <a:fillRect/>
              </a:stretch>
            </p:blipFill>
            <p:spPr>
              <a:xfrm>
                <a:off x="11554785" y="4166955"/>
                <a:ext cx="142048" cy="185585"/>
              </a:xfrm>
              <a:prstGeom prst="rect">
                <a:avLst/>
              </a:prstGeom>
            </p:spPr>
          </p:pic>
          <p:pic>
            <p:nvPicPr>
              <p:cNvPr id="143" name="object 143"/>
              <p:cNvPicPr/>
              <p:nvPr/>
            </p:nvPicPr>
            <p:blipFill>
              <a:blip r:embed="rId67" cstate="print"/>
              <a:stretch>
                <a:fillRect/>
              </a:stretch>
            </p:blipFill>
            <p:spPr>
              <a:xfrm>
                <a:off x="11724780" y="4165393"/>
                <a:ext cx="138393" cy="188706"/>
              </a:xfrm>
              <a:prstGeom prst="rect">
                <a:avLst/>
              </a:prstGeom>
            </p:spPr>
          </p:pic>
        </p:grpSp>
        <p:grpSp>
          <p:nvGrpSpPr>
            <p:cNvPr id="144" name="object 144"/>
            <p:cNvGrpSpPr/>
            <p:nvPr/>
          </p:nvGrpSpPr>
          <p:grpSpPr>
            <a:xfrm>
              <a:off x="11921859" y="4166951"/>
              <a:ext cx="888365" cy="186055"/>
              <a:chOff x="11921859" y="4166951"/>
              <a:chExt cx="888365" cy="186055"/>
            </a:xfrm>
          </p:grpSpPr>
          <p:pic>
            <p:nvPicPr>
              <p:cNvPr id="145" name="object 145"/>
              <p:cNvPicPr/>
              <p:nvPr/>
            </p:nvPicPr>
            <p:blipFill>
              <a:blip r:embed="rId68" cstate="print"/>
              <a:stretch>
                <a:fillRect/>
              </a:stretch>
            </p:blipFill>
            <p:spPr>
              <a:xfrm>
                <a:off x="11921859" y="4166956"/>
                <a:ext cx="312038" cy="185585"/>
              </a:xfrm>
              <a:prstGeom prst="rect">
                <a:avLst/>
              </a:prstGeom>
            </p:spPr>
          </p:pic>
          <p:sp>
            <p:nvSpPr>
              <p:cNvPr id="146" name="object 146"/>
              <p:cNvSpPr/>
              <p:nvPr/>
            </p:nvSpPr>
            <p:spPr>
              <a:xfrm>
                <a:off x="12261812" y="4166952"/>
                <a:ext cx="247650" cy="186055"/>
              </a:xfrm>
              <a:custGeom>
                <a:avLst/>
                <a:gdLst/>
                <a:ahLst/>
                <a:cxnLst/>
                <a:rect l="l" t="t" r="r" b="b"/>
                <a:pathLst>
                  <a:path w="247650" h="186054">
                    <a:moveTo>
                      <a:pt x="36220" y="0"/>
                    </a:moveTo>
                    <a:lnTo>
                      <a:pt x="0" y="0"/>
                    </a:lnTo>
                    <a:lnTo>
                      <a:pt x="0" y="185585"/>
                    </a:lnTo>
                    <a:lnTo>
                      <a:pt x="36220" y="185585"/>
                    </a:lnTo>
                    <a:lnTo>
                      <a:pt x="36220" y="0"/>
                    </a:lnTo>
                    <a:close/>
                  </a:path>
                  <a:path w="247650" h="186054">
                    <a:moveTo>
                      <a:pt x="190792" y="153847"/>
                    </a:moveTo>
                    <a:lnTo>
                      <a:pt x="106616" y="153847"/>
                    </a:lnTo>
                    <a:lnTo>
                      <a:pt x="106616" y="177"/>
                    </a:lnTo>
                    <a:lnTo>
                      <a:pt x="70383" y="177"/>
                    </a:lnTo>
                    <a:lnTo>
                      <a:pt x="70383" y="153847"/>
                    </a:lnTo>
                    <a:lnTo>
                      <a:pt x="70383" y="185597"/>
                    </a:lnTo>
                    <a:lnTo>
                      <a:pt x="190792" y="185597"/>
                    </a:lnTo>
                    <a:lnTo>
                      <a:pt x="190792" y="153847"/>
                    </a:lnTo>
                    <a:close/>
                  </a:path>
                  <a:path w="247650" h="186054">
                    <a:moveTo>
                      <a:pt x="247383" y="0"/>
                    </a:moveTo>
                    <a:lnTo>
                      <a:pt x="211150" y="0"/>
                    </a:lnTo>
                    <a:lnTo>
                      <a:pt x="211150" y="185585"/>
                    </a:lnTo>
                    <a:lnTo>
                      <a:pt x="247383" y="185585"/>
                    </a:lnTo>
                    <a:lnTo>
                      <a:pt x="247383" y="0"/>
                    </a:lnTo>
                    <a:close/>
                  </a:path>
                </a:pathLst>
              </a:custGeom>
              <a:solidFill>
                <a:srgbClr val="FFFFFF"/>
              </a:solidFill>
            </p:spPr>
            <p:txBody>
              <a:bodyPr wrap="square" lIns="0" tIns="0" rIns="0" bIns="0" rtlCol="0"/>
              <a:lstStyle/>
              <a:p>
                <a:endParaRPr/>
              </a:p>
            </p:txBody>
          </p:sp>
          <p:pic>
            <p:nvPicPr>
              <p:cNvPr id="147" name="object 147"/>
              <p:cNvPicPr/>
              <p:nvPr/>
            </p:nvPicPr>
            <p:blipFill>
              <a:blip r:embed="rId69" cstate="print"/>
              <a:stretch>
                <a:fillRect/>
              </a:stretch>
            </p:blipFill>
            <p:spPr>
              <a:xfrm>
                <a:off x="12529547" y="4166959"/>
                <a:ext cx="280227" cy="185988"/>
              </a:xfrm>
              <a:prstGeom prst="rect">
                <a:avLst/>
              </a:prstGeom>
            </p:spPr>
          </p:pic>
        </p:grpSp>
        <p:grpSp>
          <p:nvGrpSpPr>
            <p:cNvPr id="148" name="object 148"/>
            <p:cNvGrpSpPr/>
            <p:nvPr/>
          </p:nvGrpSpPr>
          <p:grpSpPr>
            <a:xfrm>
              <a:off x="10832381" y="4426098"/>
              <a:ext cx="287655" cy="189230"/>
              <a:chOff x="10832381" y="4426098"/>
              <a:chExt cx="287655" cy="189230"/>
            </a:xfrm>
          </p:grpSpPr>
          <p:pic>
            <p:nvPicPr>
              <p:cNvPr id="149" name="object 149"/>
              <p:cNvPicPr/>
              <p:nvPr/>
            </p:nvPicPr>
            <p:blipFill>
              <a:blip r:embed="rId70" cstate="print"/>
              <a:stretch>
                <a:fillRect/>
              </a:stretch>
            </p:blipFill>
            <p:spPr>
              <a:xfrm>
                <a:off x="10832381" y="4426098"/>
                <a:ext cx="137105" cy="188716"/>
              </a:xfrm>
              <a:prstGeom prst="rect">
                <a:avLst/>
              </a:prstGeom>
            </p:spPr>
          </p:pic>
          <p:sp>
            <p:nvSpPr>
              <p:cNvPr id="150" name="object 150"/>
              <p:cNvSpPr/>
              <p:nvPr/>
            </p:nvSpPr>
            <p:spPr>
              <a:xfrm>
                <a:off x="10997400" y="4428242"/>
                <a:ext cx="122555" cy="185420"/>
              </a:xfrm>
              <a:custGeom>
                <a:avLst/>
                <a:gdLst/>
                <a:ahLst/>
                <a:cxnLst/>
                <a:rect l="l" t="t" r="r" b="b"/>
                <a:pathLst>
                  <a:path w="122554" h="185420">
                    <a:moveTo>
                      <a:pt x="122237" y="0"/>
                    </a:moveTo>
                    <a:lnTo>
                      <a:pt x="0" y="0"/>
                    </a:lnTo>
                    <a:lnTo>
                      <a:pt x="0" y="31750"/>
                    </a:lnTo>
                    <a:lnTo>
                      <a:pt x="0" y="77470"/>
                    </a:lnTo>
                    <a:lnTo>
                      <a:pt x="0" y="109220"/>
                    </a:lnTo>
                    <a:lnTo>
                      <a:pt x="0" y="185420"/>
                    </a:lnTo>
                    <a:lnTo>
                      <a:pt x="36220" y="185420"/>
                    </a:lnTo>
                    <a:lnTo>
                      <a:pt x="36220" y="109220"/>
                    </a:lnTo>
                    <a:lnTo>
                      <a:pt x="109474" y="109220"/>
                    </a:lnTo>
                    <a:lnTo>
                      <a:pt x="109474" y="77470"/>
                    </a:lnTo>
                    <a:lnTo>
                      <a:pt x="36220" y="77470"/>
                    </a:lnTo>
                    <a:lnTo>
                      <a:pt x="36220" y="31750"/>
                    </a:lnTo>
                    <a:lnTo>
                      <a:pt x="122237" y="31750"/>
                    </a:lnTo>
                    <a:lnTo>
                      <a:pt x="122237" y="0"/>
                    </a:lnTo>
                    <a:close/>
                  </a:path>
                </a:pathLst>
              </a:custGeom>
              <a:solidFill>
                <a:srgbClr val="F05CA1"/>
              </a:solidFill>
            </p:spPr>
            <p:txBody>
              <a:bodyPr wrap="square" lIns="0" tIns="0" rIns="0" bIns="0" rtlCol="0"/>
              <a:lstStyle/>
              <a:p>
                <a:endParaRPr/>
              </a:p>
            </p:txBody>
          </p:sp>
        </p:grpSp>
        <p:pic>
          <p:nvPicPr>
            <p:cNvPr id="151" name="object 151"/>
            <p:cNvPicPr/>
            <p:nvPr/>
          </p:nvPicPr>
          <p:blipFill>
            <a:blip r:embed="rId71" cstate="print"/>
            <a:stretch>
              <a:fillRect/>
            </a:stretch>
          </p:blipFill>
          <p:spPr>
            <a:xfrm>
              <a:off x="11173123" y="4427663"/>
              <a:ext cx="163691" cy="185585"/>
            </a:xfrm>
            <a:prstGeom prst="rect">
              <a:avLst/>
            </a:prstGeom>
          </p:spPr>
        </p:pic>
        <p:pic>
          <p:nvPicPr>
            <p:cNvPr id="152" name="object 152"/>
            <p:cNvPicPr/>
            <p:nvPr/>
          </p:nvPicPr>
          <p:blipFill>
            <a:blip r:embed="rId61" cstate="print"/>
            <a:stretch>
              <a:fillRect/>
            </a:stretch>
          </p:blipFill>
          <p:spPr>
            <a:xfrm>
              <a:off x="11407227" y="4427663"/>
              <a:ext cx="71683" cy="185585"/>
            </a:xfrm>
            <a:prstGeom prst="rect">
              <a:avLst/>
            </a:prstGeom>
          </p:spPr>
        </p:pic>
        <p:pic>
          <p:nvPicPr>
            <p:cNvPr id="153" name="object 153"/>
            <p:cNvPicPr/>
            <p:nvPr/>
          </p:nvPicPr>
          <p:blipFill>
            <a:blip r:embed="rId72" cstate="print"/>
            <a:stretch>
              <a:fillRect/>
            </a:stretch>
          </p:blipFill>
          <p:spPr>
            <a:xfrm>
              <a:off x="11525339" y="4427666"/>
              <a:ext cx="115734" cy="187146"/>
            </a:xfrm>
            <a:prstGeom prst="rect">
              <a:avLst/>
            </a:prstGeom>
          </p:spPr>
        </p:pic>
        <p:sp>
          <p:nvSpPr>
            <p:cNvPr id="154" name="object 154"/>
            <p:cNvSpPr/>
            <p:nvPr/>
          </p:nvSpPr>
          <p:spPr>
            <a:xfrm>
              <a:off x="11697399" y="4427670"/>
              <a:ext cx="607695" cy="186055"/>
            </a:xfrm>
            <a:custGeom>
              <a:avLst/>
              <a:gdLst/>
              <a:ahLst/>
              <a:cxnLst/>
              <a:rect l="l" t="t" r="r" b="b"/>
              <a:pathLst>
                <a:path w="607695" h="186054">
                  <a:moveTo>
                    <a:pt x="147523" y="0"/>
                  </a:moveTo>
                  <a:lnTo>
                    <a:pt x="108165" y="0"/>
                  </a:lnTo>
                  <a:lnTo>
                    <a:pt x="74028" y="74803"/>
                  </a:lnTo>
                  <a:lnTo>
                    <a:pt x="39357" y="0"/>
                  </a:lnTo>
                  <a:lnTo>
                    <a:pt x="0" y="0"/>
                  </a:lnTo>
                  <a:lnTo>
                    <a:pt x="55778" y="109474"/>
                  </a:lnTo>
                  <a:lnTo>
                    <a:pt x="55778" y="185585"/>
                  </a:lnTo>
                  <a:lnTo>
                    <a:pt x="91757" y="185585"/>
                  </a:lnTo>
                  <a:lnTo>
                    <a:pt x="91757" y="109474"/>
                  </a:lnTo>
                  <a:lnTo>
                    <a:pt x="147523" y="0"/>
                  </a:lnTo>
                  <a:close/>
                </a:path>
                <a:path w="607695" h="186054">
                  <a:moveTo>
                    <a:pt x="283108" y="165"/>
                  </a:moveTo>
                  <a:lnTo>
                    <a:pt x="160858" y="165"/>
                  </a:lnTo>
                  <a:lnTo>
                    <a:pt x="160858" y="31915"/>
                  </a:lnTo>
                  <a:lnTo>
                    <a:pt x="160858" y="76365"/>
                  </a:lnTo>
                  <a:lnTo>
                    <a:pt x="160858" y="108115"/>
                  </a:lnTo>
                  <a:lnTo>
                    <a:pt x="160858" y="153835"/>
                  </a:lnTo>
                  <a:lnTo>
                    <a:pt x="160858" y="185585"/>
                  </a:lnTo>
                  <a:lnTo>
                    <a:pt x="283108" y="185585"/>
                  </a:lnTo>
                  <a:lnTo>
                    <a:pt x="283108" y="153835"/>
                  </a:lnTo>
                  <a:lnTo>
                    <a:pt x="197078" y="153835"/>
                  </a:lnTo>
                  <a:lnTo>
                    <a:pt x="197078" y="108115"/>
                  </a:lnTo>
                  <a:lnTo>
                    <a:pt x="270332" y="108115"/>
                  </a:lnTo>
                  <a:lnTo>
                    <a:pt x="270332" y="76365"/>
                  </a:lnTo>
                  <a:lnTo>
                    <a:pt x="197078" y="76365"/>
                  </a:lnTo>
                  <a:lnTo>
                    <a:pt x="197078" y="31915"/>
                  </a:lnTo>
                  <a:lnTo>
                    <a:pt x="283108" y="31915"/>
                  </a:lnTo>
                  <a:lnTo>
                    <a:pt x="283108" y="165"/>
                  </a:lnTo>
                  <a:close/>
                </a:path>
                <a:path w="607695" h="186054">
                  <a:moveTo>
                    <a:pt x="452805" y="185585"/>
                  </a:moveTo>
                  <a:lnTo>
                    <a:pt x="440817" y="152742"/>
                  </a:lnTo>
                  <a:lnTo>
                    <a:pt x="429679" y="122250"/>
                  </a:lnTo>
                  <a:lnTo>
                    <a:pt x="405028" y="54724"/>
                  </a:lnTo>
                  <a:lnTo>
                    <a:pt x="394423" y="25704"/>
                  </a:lnTo>
                  <a:lnTo>
                    <a:pt x="394423" y="122250"/>
                  </a:lnTo>
                  <a:lnTo>
                    <a:pt x="348297" y="122250"/>
                  </a:lnTo>
                  <a:lnTo>
                    <a:pt x="371741" y="54724"/>
                  </a:lnTo>
                  <a:lnTo>
                    <a:pt x="394423" y="122250"/>
                  </a:lnTo>
                  <a:lnTo>
                    <a:pt x="394423" y="25704"/>
                  </a:lnTo>
                  <a:lnTo>
                    <a:pt x="385038" y="0"/>
                  </a:lnTo>
                  <a:lnTo>
                    <a:pt x="356628" y="0"/>
                  </a:lnTo>
                  <a:lnTo>
                    <a:pt x="289115" y="185585"/>
                  </a:lnTo>
                  <a:lnTo>
                    <a:pt x="326923" y="185585"/>
                  </a:lnTo>
                  <a:lnTo>
                    <a:pt x="338137" y="152742"/>
                  </a:lnTo>
                  <a:lnTo>
                    <a:pt x="404075" y="152742"/>
                  </a:lnTo>
                  <a:lnTo>
                    <a:pt x="415023" y="185585"/>
                  </a:lnTo>
                  <a:lnTo>
                    <a:pt x="452805" y="185585"/>
                  </a:lnTo>
                  <a:close/>
                </a:path>
                <a:path w="607695" h="186054">
                  <a:moveTo>
                    <a:pt x="607148" y="185585"/>
                  </a:moveTo>
                  <a:lnTo>
                    <a:pt x="568807" y="111556"/>
                  </a:lnTo>
                  <a:lnTo>
                    <a:pt x="565708" y="105562"/>
                  </a:lnTo>
                  <a:lnTo>
                    <a:pt x="578586" y="98856"/>
                  </a:lnTo>
                  <a:lnTo>
                    <a:pt x="589381" y="88519"/>
                  </a:lnTo>
                  <a:lnTo>
                    <a:pt x="593217" y="81318"/>
                  </a:lnTo>
                  <a:lnTo>
                    <a:pt x="596823" y="74523"/>
                  </a:lnTo>
                  <a:lnTo>
                    <a:pt x="599579" y="56819"/>
                  </a:lnTo>
                  <a:lnTo>
                    <a:pt x="595490" y="34861"/>
                  </a:lnTo>
                  <a:lnTo>
                    <a:pt x="593826" y="32321"/>
                  </a:lnTo>
                  <a:lnTo>
                    <a:pt x="583653" y="16776"/>
                  </a:lnTo>
                  <a:lnTo>
                    <a:pt x="564730" y="4508"/>
                  </a:lnTo>
                  <a:lnTo>
                    <a:pt x="563346" y="4267"/>
                  </a:lnTo>
                  <a:lnTo>
                    <a:pt x="563346" y="56819"/>
                  </a:lnTo>
                  <a:lnTo>
                    <a:pt x="561479" y="66700"/>
                  </a:lnTo>
                  <a:lnTo>
                    <a:pt x="556158" y="74447"/>
                  </a:lnTo>
                  <a:lnTo>
                    <a:pt x="547852" y="79502"/>
                  </a:lnTo>
                  <a:lnTo>
                    <a:pt x="537032" y="81318"/>
                  </a:lnTo>
                  <a:lnTo>
                    <a:pt x="502881" y="81318"/>
                  </a:lnTo>
                  <a:lnTo>
                    <a:pt x="502881" y="32321"/>
                  </a:lnTo>
                  <a:lnTo>
                    <a:pt x="537032" y="32321"/>
                  </a:lnTo>
                  <a:lnTo>
                    <a:pt x="547852" y="34137"/>
                  </a:lnTo>
                  <a:lnTo>
                    <a:pt x="556158" y="39192"/>
                  </a:lnTo>
                  <a:lnTo>
                    <a:pt x="561479" y="46939"/>
                  </a:lnTo>
                  <a:lnTo>
                    <a:pt x="563346" y="56819"/>
                  </a:lnTo>
                  <a:lnTo>
                    <a:pt x="563346" y="4267"/>
                  </a:lnTo>
                  <a:lnTo>
                    <a:pt x="539369" y="0"/>
                  </a:lnTo>
                  <a:lnTo>
                    <a:pt x="466661" y="0"/>
                  </a:lnTo>
                  <a:lnTo>
                    <a:pt x="466661" y="185585"/>
                  </a:lnTo>
                  <a:lnTo>
                    <a:pt x="502881" y="185585"/>
                  </a:lnTo>
                  <a:lnTo>
                    <a:pt x="502881" y="111556"/>
                  </a:lnTo>
                  <a:lnTo>
                    <a:pt x="528942" y="111556"/>
                  </a:lnTo>
                  <a:lnTo>
                    <a:pt x="565188" y="185585"/>
                  </a:lnTo>
                  <a:lnTo>
                    <a:pt x="607148" y="185585"/>
                  </a:lnTo>
                  <a:close/>
                </a:path>
              </a:pathLst>
            </a:custGeom>
            <a:solidFill>
              <a:srgbClr val="F05CA1"/>
            </a:solidFill>
          </p:spPr>
          <p:txBody>
            <a:bodyPr wrap="square" lIns="0" tIns="0" rIns="0" bIns="0" rtlCol="0"/>
            <a:lstStyle/>
            <a:p>
              <a:endParaRPr/>
            </a:p>
          </p:txBody>
        </p:sp>
        <p:grpSp>
          <p:nvGrpSpPr>
            <p:cNvPr id="155" name="object 155"/>
            <p:cNvGrpSpPr/>
            <p:nvPr/>
          </p:nvGrpSpPr>
          <p:grpSpPr>
            <a:xfrm>
              <a:off x="12370544" y="4426098"/>
              <a:ext cx="440690" cy="189230"/>
              <a:chOff x="12370544" y="4426098"/>
              <a:chExt cx="440690" cy="189230"/>
            </a:xfrm>
          </p:grpSpPr>
          <p:pic>
            <p:nvPicPr>
              <p:cNvPr id="156" name="object 156"/>
              <p:cNvPicPr/>
              <p:nvPr/>
            </p:nvPicPr>
            <p:blipFill>
              <a:blip r:embed="rId73" cstate="print"/>
              <a:stretch>
                <a:fillRect/>
              </a:stretch>
            </p:blipFill>
            <p:spPr>
              <a:xfrm>
                <a:off x="12370544" y="4426098"/>
                <a:ext cx="137105" cy="188716"/>
              </a:xfrm>
              <a:prstGeom prst="rect">
                <a:avLst/>
              </a:prstGeom>
            </p:spPr>
          </p:pic>
          <p:sp>
            <p:nvSpPr>
              <p:cNvPr id="157" name="object 157"/>
              <p:cNvSpPr/>
              <p:nvPr/>
            </p:nvSpPr>
            <p:spPr>
              <a:xfrm>
                <a:off x="12535561" y="4427835"/>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58" name="object 158"/>
              <p:cNvPicPr/>
              <p:nvPr/>
            </p:nvPicPr>
            <p:blipFill>
              <a:blip r:embed="rId74" cstate="print"/>
              <a:stretch>
                <a:fillRect/>
              </a:stretch>
            </p:blipFill>
            <p:spPr>
              <a:xfrm>
                <a:off x="12676348" y="4427657"/>
                <a:ext cx="134751" cy="185596"/>
              </a:xfrm>
              <a:prstGeom prst="rect">
                <a:avLst/>
              </a:prstGeom>
            </p:spPr>
          </p:pic>
        </p:grpSp>
        <p:sp>
          <p:nvSpPr>
            <p:cNvPr id="159" name="object 159"/>
            <p:cNvSpPr/>
            <p:nvPr/>
          </p:nvSpPr>
          <p:spPr>
            <a:xfrm>
              <a:off x="11534307" y="6434295"/>
              <a:ext cx="176530" cy="455930"/>
            </a:xfrm>
            <a:custGeom>
              <a:avLst/>
              <a:gdLst/>
              <a:ahLst/>
              <a:cxnLst/>
              <a:rect l="l" t="t" r="r" b="b"/>
              <a:pathLst>
                <a:path w="176529" h="455929">
                  <a:moveTo>
                    <a:pt x="175984" y="0"/>
                  </a:moveTo>
                  <a:lnTo>
                    <a:pt x="92792" y="0"/>
                  </a:lnTo>
                  <a:lnTo>
                    <a:pt x="0" y="80636"/>
                  </a:lnTo>
                  <a:lnTo>
                    <a:pt x="0" y="170235"/>
                  </a:lnTo>
                  <a:lnTo>
                    <a:pt x="92792" y="89599"/>
                  </a:lnTo>
                  <a:lnTo>
                    <a:pt x="92792" y="455651"/>
                  </a:lnTo>
                  <a:lnTo>
                    <a:pt x="175984" y="455651"/>
                  </a:lnTo>
                  <a:lnTo>
                    <a:pt x="175984" y="0"/>
                  </a:lnTo>
                  <a:close/>
                </a:path>
              </a:pathLst>
            </a:custGeom>
            <a:solidFill>
              <a:srgbClr val="FFFFFF"/>
            </a:solidFill>
          </p:spPr>
          <p:txBody>
            <a:bodyPr wrap="square" lIns="0" tIns="0" rIns="0" bIns="0" rtlCol="0"/>
            <a:lstStyle/>
            <a:p>
              <a:endParaRPr/>
            </a:p>
          </p:txBody>
        </p:sp>
        <p:grpSp>
          <p:nvGrpSpPr>
            <p:cNvPr id="160" name="object 160"/>
            <p:cNvGrpSpPr/>
            <p:nvPr/>
          </p:nvGrpSpPr>
          <p:grpSpPr>
            <a:xfrm>
              <a:off x="10881283" y="4820548"/>
              <a:ext cx="1871980" cy="4673600"/>
              <a:chOff x="10881283" y="4820548"/>
              <a:chExt cx="1871980" cy="4673600"/>
            </a:xfrm>
          </p:grpSpPr>
          <p:sp>
            <p:nvSpPr>
              <p:cNvPr id="161" name="object 161"/>
              <p:cNvSpPr/>
              <p:nvPr/>
            </p:nvSpPr>
            <p:spPr>
              <a:xfrm>
                <a:off x="11824179" y="6434303"/>
                <a:ext cx="284480" cy="459740"/>
              </a:xfrm>
              <a:custGeom>
                <a:avLst/>
                <a:gdLst/>
                <a:ahLst/>
                <a:cxnLst/>
                <a:rect l="l" t="t" r="r" b="b"/>
                <a:pathLst>
                  <a:path w="284479" h="459740">
                    <a:moveTo>
                      <a:pt x="225270" y="0"/>
                    </a:moveTo>
                    <a:lnTo>
                      <a:pt x="134393" y="0"/>
                    </a:lnTo>
                    <a:lnTo>
                      <a:pt x="38396" y="197114"/>
                    </a:lnTo>
                    <a:lnTo>
                      <a:pt x="23761" y="227808"/>
                    </a:lnTo>
                    <a:lnTo>
                      <a:pt x="11521" y="257904"/>
                    </a:lnTo>
                    <a:lnTo>
                      <a:pt x="3120" y="288002"/>
                    </a:lnTo>
                    <a:lnTo>
                      <a:pt x="0" y="318702"/>
                    </a:lnTo>
                    <a:lnTo>
                      <a:pt x="7035" y="367990"/>
                    </a:lnTo>
                    <a:lnTo>
                      <a:pt x="26788" y="407235"/>
                    </a:lnTo>
                    <a:lnTo>
                      <a:pt x="57232" y="435914"/>
                    </a:lnTo>
                    <a:lnTo>
                      <a:pt x="96338" y="453504"/>
                    </a:lnTo>
                    <a:lnTo>
                      <a:pt x="142079" y="459483"/>
                    </a:lnTo>
                    <a:lnTo>
                      <a:pt x="187817" y="453308"/>
                    </a:lnTo>
                    <a:lnTo>
                      <a:pt x="226918" y="435276"/>
                    </a:lnTo>
                    <a:lnTo>
                      <a:pt x="257356" y="406125"/>
                    </a:lnTo>
                    <a:lnTo>
                      <a:pt x="268106" y="384606"/>
                    </a:lnTo>
                    <a:lnTo>
                      <a:pt x="142079" y="384606"/>
                    </a:lnTo>
                    <a:lnTo>
                      <a:pt x="118567" y="380147"/>
                    </a:lnTo>
                    <a:lnTo>
                      <a:pt x="99918" y="367169"/>
                    </a:lnTo>
                    <a:lnTo>
                      <a:pt x="87630" y="346271"/>
                    </a:lnTo>
                    <a:lnTo>
                      <a:pt x="83303" y="318702"/>
                    </a:lnTo>
                    <a:lnTo>
                      <a:pt x="83301" y="317414"/>
                    </a:lnTo>
                    <a:lnTo>
                      <a:pt x="87630" y="289834"/>
                    </a:lnTo>
                    <a:lnTo>
                      <a:pt x="99918" y="268936"/>
                    </a:lnTo>
                    <a:lnTo>
                      <a:pt x="118567" y="255959"/>
                    </a:lnTo>
                    <a:lnTo>
                      <a:pt x="142079" y="251500"/>
                    </a:lnTo>
                    <a:lnTo>
                      <a:pt x="268299" y="251500"/>
                    </a:lnTo>
                    <a:lnTo>
                      <a:pt x="247344" y="218222"/>
                    </a:lnTo>
                    <a:lnTo>
                      <a:pt x="209090" y="191602"/>
                    </a:lnTo>
                    <a:lnTo>
                      <a:pt x="192392" y="188151"/>
                    </a:lnTo>
                    <a:lnTo>
                      <a:pt x="130550" y="188151"/>
                    </a:lnTo>
                    <a:lnTo>
                      <a:pt x="225270" y="0"/>
                    </a:lnTo>
                    <a:close/>
                  </a:path>
                  <a:path w="284479" h="459740">
                    <a:moveTo>
                      <a:pt x="268299" y="251500"/>
                    </a:moveTo>
                    <a:lnTo>
                      <a:pt x="142079" y="251500"/>
                    </a:lnTo>
                    <a:lnTo>
                      <a:pt x="166124" y="256230"/>
                    </a:lnTo>
                    <a:lnTo>
                      <a:pt x="184710" y="269659"/>
                    </a:lnTo>
                    <a:lnTo>
                      <a:pt x="196697" y="290647"/>
                    </a:lnTo>
                    <a:lnTo>
                      <a:pt x="200847" y="317414"/>
                    </a:lnTo>
                    <a:lnTo>
                      <a:pt x="200844" y="318702"/>
                    </a:lnTo>
                    <a:lnTo>
                      <a:pt x="196518" y="346271"/>
                    </a:lnTo>
                    <a:lnTo>
                      <a:pt x="184231" y="367169"/>
                    </a:lnTo>
                    <a:lnTo>
                      <a:pt x="165585" y="380147"/>
                    </a:lnTo>
                    <a:lnTo>
                      <a:pt x="142079" y="384606"/>
                    </a:lnTo>
                    <a:lnTo>
                      <a:pt x="268106" y="384606"/>
                    </a:lnTo>
                    <a:lnTo>
                      <a:pt x="277104" y="366591"/>
                    </a:lnTo>
                    <a:lnTo>
                      <a:pt x="284137" y="317414"/>
                    </a:lnTo>
                    <a:lnTo>
                      <a:pt x="274079" y="260680"/>
                    </a:lnTo>
                    <a:lnTo>
                      <a:pt x="268299" y="251500"/>
                    </a:lnTo>
                    <a:close/>
                  </a:path>
                  <a:path w="284479" h="459740">
                    <a:moveTo>
                      <a:pt x="164476" y="182381"/>
                    </a:moveTo>
                    <a:lnTo>
                      <a:pt x="156111" y="182651"/>
                    </a:lnTo>
                    <a:lnTo>
                      <a:pt x="147509" y="183582"/>
                    </a:lnTo>
                    <a:lnTo>
                      <a:pt x="138910" y="185354"/>
                    </a:lnTo>
                    <a:lnTo>
                      <a:pt x="130550" y="188151"/>
                    </a:lnTo>
                    <a:lnTo>
                      <a:pt x="192392" y="188151"/>
                    </a:lnTo>
                    <a:lnTo>
                      <a:pt x="164476" y="182381"/>
                    </a:lnTo>
                    <a:close/>
                  </a:path>
                </a:pathLst>
              </a:custGeom>
              <a:solidFill>
                <a:srgbClr val="FFFFFF"/>
              </a:solidFill>
            </p:spPr>
            <p:txBody>
              <a:bodyPr wrap="square" lIns="0" tIns="0" rIns="0" bIns="0" rtlCol="0"/>
              <a:lstStyle/>
              <a:p>
                <a:endParaRPr/>
              </a:p>
            </p:txBody>
          </p:sp>
          <p:sp>
            <p:nvSpPr>
              <p:cNvPr id="162" name="object 162"/>
              <p:cNvSpPr/>
              <p:nvPr/>
            </p:nvSpPr>
            <p:spPr>
              <a:xfrm>
                <a:off x="10881283" y="4820548"/>
                <a:ext cx="1871980" cy="4673600"/>
              </a:xfrm>
              <a:custGeom>
                <a:avLst/>
                <a:gdLst/>
                <a:ahLst/>
                <a:cxnLst/>
                <a:rect l="l" t="t" r="r" b="b"/>
                <a:pathLst>
                  <a:path w="1871979" h="4673600">
                    <a:moveTo>
                      <a:pt x="1596147" y="1143000"/>
                    </a:moveTo>
                    <a:lnTo>
                      <a:pt x="275617" y="1143000"/>
                    </a:lnTo>
                    <a:lnTo>
                      <a:pt x="230049" y="1155700"/>
                    </a:lnTo>
                    <a:lnTo>
                      <a:pt x="187139" y="1168400"/>
                    </a:lnTo>
                    <a:lnTo>
                      <a:pt x="147391" y="1193800"/>
                    </a:lnTo>
                    <a:lnTo>
                      <a:pt x="111309" y="1219200"/>
                    </a:lnTo>
                    <a:lnTo>
                      <a:pt x="79397" y="1257300"/>
                    </a:lnTo>
                    <a:lnTo>
                      <a:pt x="52157" y="1295400"/>
                    </a:lnTo>
                    <a:lnTo>
                      <a:pt x="30093" y="1333500"/>
                    </a:lnTo>
                    <a:lnTo>
                      <a:pt x="13710" y="1371600"/>
                    </a:lnTo>
                    <a:lnTo>
                      <a:pt x="3511" y="1422400"/>
                    </a:lnTo>
                    <a:lnTo>
                      <a:pt x="0" y="1460500"/>
                    </a:lnTo>
                    <a:lnTo>
                      <a:pt x="0" y="2743200"/>
                    </a:lnTo>
                    <a:lnTo>
                      <a:pt x="3511" y="2794000"/>
                    </a:lnTo>
                    <a:lnTo>
                      <a:pt x="13710" y="2832100"/>
                    </a:lnTo>
                    <a:lnTo>
                      <a:pt x="30093" y="2882900"/>
                    </a:lnTo>
                    <a:lnTo>
                      <a:pt x="52157" y="2921000"/>
                    </a:lnTo>
                    <a:lnTo>
                      <a:pt x="79397" y="2959100"/>
                    </a:lnTo>
                    <a:lnTo>
                      <a:pt x="111309" y="2984500"/>
                    </a:lnTo>
                    <a:lnTo>
                      <a:pt x="147391" y="3009900"/>
                    </a:lnTo>
                    <a:lnTo>
                      <a:pt x="187139" y="3035300"/>
                    </a:lnTo>
                    <a:lnTo>
                      <a:pt x="230049" y="3048000"/>
                    </a:lnTo>
                    <a:lnTo>
                      <a:pt x="275617" y="3060700"/>
                    </a:lnTo>
                    <a:lnTo>
                      <a:pt x="443567" y="3060700"/>
                    </a:lnTo>
                    <a:lnTo>
                      <a:pt x="519942" y="4635500"/>
                    </a:lnTo>
                    <a:lnTo>
                      <a:pt x="524463" y="4648200"/>
                    </a:lnTo>
                    <a:lnTo>
                      <a:pt x="535727" y="4660900"/>
                    </a:lnTo>
                    <a:lnTo>
                      <a:pt x="552095" y="4673600"/>
                    </a:lnTo>
                    <a:lnTo>
                      <a:pt x="1319669" y="4673600"/>
                    </a:lnTo>
                    <a:lnTo>
                      <a:pt x="1336037" y="4660900"/>
                    </a:lnTo>
                    <a:lnTo>
                      <a:pt x="1347301" y="4648200"/>
                    </a:lnTo>
                    <a:lnTo>
                      <a:pt x="1351822" y="4635500"/>
                    </a:lnTo>
                    <a:lnTo>
                      <a:pt x="1354902" y="4572000"/>
                    </a:lnTo>
                    <a:lnTo>
                      <a:pt x="622305" y="4572000"/>
                    </a:lnTo>
                    <a:lnTo>
                      <a:pt x="542577" y="2959100"/>
                    </a:lnTo>
                    <a:lnTo>
                      <a:pt x="272434" y="2959100"/>
                    </a:lnTo>
                    <a:lnTo>
                      <a:pt x="226026" y="2933700"/>
                    </a:lnTo>
                    <a:lnTo>
                      <a:pt x="185331" y="2908300"/>
                    </a:lnTo>
                    <a:lnTo>
                      <a:pt x="151565" y="2882900"/>
                    </a:lnTo>
                    <a:lnTo>
                      <a:pt x="125942" y="2844800"/>
                    </a:lnTo>
                    <a:lnTo>
                      <a:pt x="109677" y="2794000"/>
                    </a:lnTo>
                    <a:lnTo>
                      <a:pt x="103986" y="2743200"/>
                    </a:lnTo>
                    <a:lnTo>
                      <a:pt x="103986" y="1460500"/>
                    </a:lnTo>
                    <a:lnTo>
                      <a:pt x="109677" y="1409700"/>
                    </a:lnTo>
                    <a:lnTo>
                      <a:pt x="125942" y="1371600"/>
                    </a:lnTo>
                    <a:lnTo>
                      <a:pt x="151565" y="1333500"/>
                    </a:lnTo>
                    <a:lnTo>
                      <a:pt x="185331" y="1295400"/>
                    </a:lnTo>
                    <a:lnTo>
                      <a:pt x="226026" y="1270000"/>
                    </a:lnTo>
                    <a:lnTo>
                      <a:pt x="272434" y="1257300"/>
                    </a:lnTo>
                    <a:lnTo>
                      <a:pt x="323340" y="1244600"/>
                    </a:lnTo>
                    <a:lnTo>
                      <a:pt x="1781730" y="1244600"/>
                    </a:lnTo>
                    <a:lnTo>
                      <a:pt x="1760455" y="1219200"/>
                    </a:lnTo>
                    <a:lnTo>
                      <a:pt x="1724373" y="1193800"/>
                    </a:lnTo>
                    <a:lnTo>
                      <a:pt x="1684625" y="1168400"/>
                    </a:lnTo>
                    <a:lnTo>
                      <a:pt x="1641715" y="1155700"/>
                    </a:lnTo>
                    <a:lnTo>
                      <a:pt x="1596147" y="1143000"/>
                    </a:lnTo>
                    <a:close/>
                  </a:path>
                  <a:path w="1871979" h="4673600">
                    <a:moveTo>
                      <a:pt x="1450908" y="2298700"/>
                    </a:moveTo>
                    <a:lnTo>
                      <a:pt x="1376785" y="2298700"/>
                    </a:lnTo>
                    <a:lnTo>
                      <a:pt x="1369835" y="2311400"/>
                    </a:lnTo>
                    <a:lnTo>
                      <a:pt x="1364622" y="2311400"/>
                    </a:lnTo>
                    <a:lnTo>
                      <a:pt x="1361275" y="2324100"/>
                    </a:lnTo>
                    <a:lnTo>
                      <a:pt x="1359927" y="2336800"/>
                    </a:lnTo>
                    <a:lnTo>
                      <a:pt x="1249438" y="4572000"/>
                    </a:lnTo>
                    <a:lnTo>
                      <a:pt x="1354902" y="4572000"/>
                    </a:lnTo>
                    <a:lnTo>
                      <a:pt x="1428197" y="3060700"/>
                    </a:lnTo>
                    <a:lnTo>
                      <a:pt x="1596147" y="3060700"/>
                    </a:lnTo>
                    <a:lnTo>
                      <a:pt x="1641715" y="3048000"/>
                    </a:lnTo>
                    <a:lnTo>
                      <a:pt x="1684625" y="3035300"/>
                    </a:lnTo>
                    <a:lnTo>
                      <a:pt x="1724373" y="3009900"/>
                    </a:lnTo>
                    <a:lnTo>
                      <a:pt x="1760455" y="2984500"/>
                    </a:lnTo>
                    <a:lnTo>
                      <a:pt x="1792367" y="2959100"/>
                    </a:lnTo>
                    <a:lnTo>
                      <a:pt x="1433045" y="2959100"/>
                    </a:lnTo>
                    <a:lnTo>
                      <a:pt x="1463913" y="2336800"/>
                    </a:lnTo>
                    <a:lnTo>
                      <a:pt x="1463536" y="2336800"/>
                    </a:lnTo>
                    <a:lnTo>
                      <a:pt x="1461219" y="2324100"/>
                    </a:lnTo>
                    <a:lnTo>
                      <a:pt x="1456998" y="2311400"/>
                    </a:lnTo>
                    <a:lnTo>
                      <a:pt x="1450908" y="2298700"/>
                    </a:lnTo>
                    <a:close/>
                  </a:path>
                  <a:path w="1871979" h="4673600">
                    <a:moveTo>
                      <a:pt x="477770" y="2286000"/>
                    </a:moveTo>
                    <a:lnTo>
                      <a:pt x="457389" y="2286000"/>
                    </a:lnTo>
                    <a:lnTo>
                      <a:pt x="437391" y="2298700"/>
                    </a:lnTo>
                    <a:lnTo>
                      <a:pt x="421411" y="2298700"/>
                    </a:lnTo>
                    <a:lnTo>
                      <a:pt x="411030" y="2324100"/>
                    </a:lnTo>
                    <a:lnTo>
                      <a:pt x="407830" y="2336800"/>
                    </a:lnTo>
                    <a:lnTo>
                      <a:pt x="438698" y="2959100"/>
                    </a:lnTo>
                    <a:lnTo>
                      <a:pt x="542577" y="2959100"/>
                    </a:lnTo>
                    <a:lnTo>
                      <a:pt x="511816" y="2336800"/>
                    </a:lnTo>
                    <a:lnTo>
                      <a:pt x="506737" y="2311400"/>
                    </a:lnTo>
                    <a:lnTo>
                      <a:pt x="494804" y="2298700"/>
                    </a:lnTo>
                    <a:lnTo>
                      <a:pt x="477770" y="2286000"/>
                    </a:lnTo>
                    <a:close/>
                  </a:path>
                  <a:path w="1871979" h="4673600">
                    <a:moveTo>
                      <a:pt x="1781730" y="1244600"/>
                    </a:moveTo>
                    <a:lnTo>
                      <a:pt x="1548403" y="1244600"/>
                    </a:lnTo>
                    <a:lnTo>
                      <a:pt x="1599305" y="1257300"/>
                    </a:lnTo>
                    <a:lnTo>
                      <a:pt x="1645711" y="1270000"/>
                    </a:lnTo>
                    <a:lnTo>
                      <a:pt x="1686403" y="1295400"/>
                    </a:lnTo>
                    <a:lnTo>
                      <a:pt x="1720168" y="1333500"/>
                    </a:lnTo>
                    <a:lnTo>
                      <a:pt x="1745791" y="1371600"/>
                    </a:lnTo>
                    <a:lnTo>
                      <a:pt x="1762055" y="1409700"/>
                    </a:lnTo>
                    <a:lnTo>
                      <a:pt x="1767747" y="1460500"/>
                    </a:lnTo>
                    <a:lnTo>
                      <a:pt x="1767747" y="2743200"/>
                    </a:lnTo>
                    <a:lnTo>
                      <a:pt x="1762055" y="2794000"/>
                    </a:lnTo>
                    <a:lnTo>
                      <a:pt x="1745791" y="2844800"/>
                    </a:lnTo>
                    <a:lnTo>
                      <a:pt x="1720168" y="2882900"/>
                    </a:lnTo>
                    <a:lnTo>
                      <a:pt x="1686403" y="2908300"/>
                    </a:lnTo>
                    <a:lnTo>
                      <a:pt x="1645711" y="2933700"/>
                    </a:lnTo>
                    <a:lnTo>
                      <a:pt x="1599305" y="2959100"/>
                    </a:lnTo>
                    <a:lnTo>
                      <a:pt x="1792367" y="2959100"/>
                    </a:lnTo>
                    <a:lnTo>
                      <a:pt x="1819607" y="2921000"/>
                    </a:lnTo>
                    <a:lnTo>
                      <a:pt x="1841671" y="2882900"/>
                    </a:lnTo>
                    <a:lnTo>
                      <a:pt x="1858054" y="2832100"/>
                    </a:lnTo>
                    <a:lnTo>
                      <a:pt x="1868253" y="2794000"/>
                    </a:lnTo>
                    <a:lnTo>
                      <a:pt x="1871764" y="2743200"/>
                    </a:lnTo>
                    <a:lnTo>
                      <a:pt x="1871764" y="1460500"/>
                    </a:lnTo>
                    <a:lnTo>
                      <a:pt x="1868253" y="1422400"/>
                    </a:lnTo>
                    <a:lnTo>
                      <a:pt x="1858054" y="1371600"/>
                    </a:lnTo>
                    <a:lnTo>
                      <a:pt x="1841671" y="1333500"/>
                    </a:lnTo>
                    <a:lnTo>
                      <a:pt x="1819607" y="1295400"/>
                    </a:lnTo>
                    <a:lnTo>
                      <a:pt x="1792367" y="1257300"/>
                    </a:lnTo>
                    <a:lnTo>
                      <a:pt x="1781730" y="1244600"/>
                    </a:lnTo>
                    <a:close/>
                  </a:path>
                  <a:path w="1871979" h="4673600">
                    <a:moveTo>
                      <a:pt x="1434795" y="2286000"/>
                    </a:moveTo>
                    <a:lnTo>
                      <a:pt x="1394678" y="2286000"/>
                    </a:lnTo>
                    <a:lnTo>
                      <a:pt x="1385264" y="2298700"/>
                    </a:lnTo>
                    <a:lnTo>
                      <a:pt x="1443414" y="2298700"/>
                    </a:lnTo>
                    <a:lnTo>
                      <a:pt x="1434795" y="2286000"/>
                    </a:lnTo>
                    <a:close/>
                  </a:path>
                  <a:path w="1871979" h="4673600">
                    <a:moveTo>
                      <a:pt x="1078931" y="12700"/>
                    </a:moveTo>
                    <a:lnTo>
                      <a:pt x="792827" y="12700"/>
                    </a:lnTo>
                    <a:lnTo>
                      <a:pt x="747688" y="25400"/>
                    </a:lnTo>
                    <a:lnTo>
                      <a:pt x="704085" y="50800"/>
                    </a:lnTo>
                    <a:lnTo>
                      <a:pt x="662170" y="63500"/>
                    </a:lnTo>
                    <a:lnTo>
                      <a:pt x="622100" y="88900"/>
                    </a:lnTo>
                    <a:lnTo>
                      <a:pt x="584030" y="114300"/>
                    </a:lnTo>
                    <a:lnTo>
                      <a:pt x="548115" y="139700"/>
                    </a:lnTo>
                    <a:lnTo>
                      <a:pt x="514509" y="177800"/>
                    </a:lnTo>
                    <a:lnTo>
                      <a:pt x="483367" y="203200"/>
                    </a:lnTo>
                    <a:lnTo>
                      <a:pt x="454846" y="241300"/>
                    </a:lnTo>
                    <a:lnTo>
                      <a:pt x="429099" y="279400"/>
                    </a:lnTo>
                    <a:lnTo>
                      <a:pt x="406283" y="317500"/>
                    </a:lnTo>
                    <a:lnTo>
                      <a:pt x="386551" y="355600"/>
                    </a:lnTo>
                    <a:lnTo>
                      <a:pt x="370059" y="406400"/>
                    </a:lnTo>
                    <a:lnTo>
                      <a:pt x="356962" y="444500"/>
                    </a:lnTo>
                    <a:lnTo>
                      <a:pt x="347415" y="495300"/>
                    </a:lnTo>
                    <a:lnTo>
                      <a:pt x="341573" y="546100"/>
                    </a:lnTo>
                    <a:lnTo>
                      <a:pt x="339591" y="584200"/>
                    </a:lnTo>
                    <a:lnTo>
                      <a:pt x="341742" y="635000"/>
                    </a:lnTo>
                    <a:lnTo>
                      <a:pt x="348076" y="685800"/>
                    </a:lnTo>
                    <a:lnTo>
                      <a:pt x="358419" y="736600"/>
                    </a:lnTo>
                    <a:lnTo>
                      <a:pt x="372594" y="787400"/>
                    </a:lnTo>
                    <a:lnTo>
                      <a:pt x="390425" y="825500"/>
                    </a:lnTo>
                    <a:lnTo>
                      <a:pt x="411737" y="876300"/>
                    </a:lnTo>
                    <a:lnTo>
                      <a:pt x="436354" y="914400"/>
                    </a:lnTo>
                    <a:lnTo>
                      <a:pt x="464100" y="952500"/>
                    </a:lnTo>
                    <a:lnTo>
                      <a:pt x="494799" y="990600"/>
                    </a:lnTo>
                    <a:lnTo>
                      <a:pt x="528275" y="1016000"/>
                    </a:lnTo>
                    <a:lnTo>
                      <a:pt x="564353" y="1054100"/>
                    </a:lnTo>
                    <a:lnTo>
                      <a:pt x="602856" y="1079500"/>
                    </a:lnTo>
                    <a:lnTo>
                      <a:pt x="643609" y="1104900"/>
                    </a:lnTo>
                    <a:lnTo>
                      <a:pt x="686436" y="1130300"/>
                    </a:lnTo>
                    <a:lnTo>
                      <a:pt x="731160" y="1143000"/>
                    </a:lnTo>
                    <a:lnTo>
                      <a:pt x="1140604" y="1143000"/>
                    </a:lnTo>
                    <a:lnTo>
                      <a:pt x="1185328" y="1130300"/>
                    </a:lnTo>
                    <a:lnTo>
                      <a:pt x="1228155" y="1104900"/>
                    </a:lnTo>
                    <a:lnTo>
                      <a:pt x="1268908" y="1079500"/>
                    </a:lnTo>
                    <a:lnTo>
                      <a:pt x="888414" y="1079500"/>
                    </a:lnTo>
                    <a:lnTo>
                      <a:pt x="797569" y="1054100"/>
                    </a:lnTo>
                    <a:lnTo>
                      <a:pt x="754587" y="1041400"/>
                    </a:lnTo>
                    <a:lnTo>
                      <a:pt x="713505" y="1028700"/>
                    </a:lnTo>
                    <a:lnTo>
                      <a:pt x="674530" y="1003300"/>
                    </a:lnTo>
                    <a:lnTo>
                      <a:pt x="637867" y="977900"/>
                    </a:lnTo>
                    <a:lnTo>
                      <a:pt x="603721" y="952500"/>
                    </a:lnTo>
                    <a:lnTo>
                      <a:pt x="572297" y="914400"/>
                    </a:lnTo>
                    <a:lnTo>
                      <a:pt x="543801" y="889000"/>
                    </a:lnTo>
                    <a:lnTo>
                      <a:pt x="518438" y="850900"/>
                    </a:lnTo>
                    <a:lnTo>
                      <a:pt x="496413" y="812800"/>
                    </a:lnTo>
                    <a:lnTo>
                      <a:pt x="477932" y="774700"/>
                    </a:lnTo>
                    <a:lnTo>
                      <a:pt x="463201" y="723900"/>
                    </a:lnTo>
                    <a:lnTo>
                      <a:pt x="452424" y="685800"/>
                    </a:lnTo>
                    <a:lnTo>
                      <a:pt x="445808" y="635000"/>
                    </a:lnTo>
                    <a:lnTo>
                      <a:pt x="443557" y="584200"/>
                    </a:lnTo>
                    <a:lnTo>
                      <a:pt x="445808" y="546100"/>
                    </a:lnTo>
                    <a:lnTo>
                      <a:pt x="452424" y="495300"/>
                    </a:lnTo>
                    <a:lnTo>
                      <a:pt x="463201" y="457200"/>
                    </a:lnTo>
                    <a:lnTo>
                      <a:pt x="477932" y="406400"/>
                    </a:lnTo>
                    <a:lnTo>
                      <a:pt x="496413" y="368300"/>
                    </a:lnTo>
                    <a:lnTo>
                      <a:pt x="518438" y="330200"/>
                    </a:lnTo>
                    <a:lnTo>
                      <a:pt x="543801" y="292100"/>
                    </a:lnTo>
                    <a:lnTo>
                      <a:pt x="572297" y="266700"/>
                    </a:lnTo>
                    <a:lnTo>
                      <a:pt x="603721" y="228600"/>
                    </a:lnTo>
                    <a:lnTo>
                      <a:pt x="637867" y="203200"/>
                    </a:lnTo>
                    <a:lnTo>
                      <a:pt x="674530" y="177800"/>
                    </a:lnTo>
                    <a:lnTo>
                      <a:pt x="713505" y="152400"/>
                    </a:lnTo>
                    <a:lnTo>
                      <a:pt x="754587" y="139700"/>
                    </a:lnTo>
                    <a:lnTo>
                      <a:pt x="797569" y="127000"/>
                    </a:lnTo>
                    <a:lnTo>
                      <a:pt x="888414" y="101600"/>
                    </a:lnTo>
                    <a:lnTo>
                      <a:pt x="1268689" y="101600"/>
                    </a:lnTo>
                    <a:lnTo>
                      <a:pt x="1249654" y="88900"/>
                    </a:lnTo>
                    <a:lnTo>
                      <a:pt x="1209585" y="63500"/>
                    </a:lnTo>
                    <a:lnTo>
                      <a:pt x="1167671" y="50800"/>
                    </a:lnTo>
                    <a:lnTo>
                      <a:pt x="1124068" y="25400"/>
                    </a:lnTo>
                    <a:lnTo>
                      <a:pt x="1078931" y="12700"/>
                    </a:lnTo>
                    <a:close/>
                  </a:path>
                  <a:path w="1871979" h="4673600">
                    <a:moveTo>
                      <a:pt x="1268689" y="101600"/>
                    </a:moveTo>
                    <a:lnTo>
                      <a:pt x="983319" y="101600"/>
                    </a:lnTo>
                    <a:lnTo>
                      <a:pt x="1074164" y="127000"/>
                    </a:lnTo>
                    <a:lnTo>
                      <a:pt x="1117146" y="139700"/>
                    </a:lnTo>
                    <a:lnTo>
                      <a:pt x="1158227" y="152400"/>
                    </a:lnTo>
                    <a:lnTo>
                      <a:pt x="1197202" y="177800"/>
                    </a:lnTo>
                    <a:lnTo>
                      <a:pt x="1233865" y="203200"/>
                    </a:lnTo>
                    <a:lnTo>
                      <a:pt x="1268012" y="228600"/>
                    </a:lnTo>
                    <a:lnTo>
                      <a:pt x="1299436" y="266700"/>
                    </a:lnTo>
                    <a:lnTo>
                      <a:pt x="1327932" y="292100"/>
                    </a:lnTo>
                    <a:lnTo>
                      <a:pt x="1353295" y="330200"/>
                    </a:lnTo>
                    <a:lnTo>
                      <a:pt x="1375320" y="368300"/>
                    </a:lnTo>
                    <a:lnTo>
                      <a:pt x="1393800" y="406400"/>
                    </a:lnTo>
                    <a:lnTo>
                      <a:pt x="1408531" y="457200"/>
                    </a:lnTo>
                    <a:lnTo>
                      <a:pt x="1419308" y="495300"/>
                    </a:lnTo>
                    <a:lnTo>
                      <a:pt x="1425925" y="546100"/>
                    </a:lnTo>
                    <a:lnTo>
                      <a:pt x="1428176" y="584200"/>
                    </a:lnTo>
                    <a:lnTo>
                      <a:pt x="1425925" y="635000"/>
                    </a:lnTo>
                    <a:lnTo>
                      <a:pt x="1419308" y="685800"/>
                    </a:lnTo>
                    <a:lnTo>
                      <a:pt x="1408531" y="723900"/>
                    </a:lnTo>
                    <a:lnTo>
                      <a:pt x="1393800" y="774700"/>
                    </a:lnTo>
                    <a:lnTo>
                      <a:pt x="1375320" y="812800"/>
                    </a:lnTo>
                    <a:lnTo>
                      <a:pt x="1353295" y="850900"/>
                    </a:lnTo>
                    <a:lnTo>
                      <a:pt x="1327932" y="889000"/>
                    </a:lnTo>
                    <a:lnTo>
                      <a:pt x="1299436" y="914400"/>
                    </a:lnTo>
                    <a:lnTo>
                      <a:pt x="1268012" y="952500"/>
                    </a:lnTo>
                    <a:lnTo>
                      <a:pt x="1233865" y="977900"/>
                    </a:lnTo>
                    <a:lnTo>
                      <a:pt x="1197202" y="1003300"/>
                    </a:lnTo>
                    <a:lnTo>
                      <a:pt x="1158227" y="1028700"/>
                    </a:lnTo>
                    <a:lnTo>
                      <a:pt x="1117146" y="1041400"/>
                    </a:lnTo>
                    <a:lnTo>
                      <a:pt x="1074164" y="1054100"/>
                    </a:lnTo>
                    <a:lnTo>
                      <a:pt x="983319" y="1079500"/>
                    </a:lnTo>
                    <a:lnTo>
                      <a:pt x="1268908" y="1079500"/>
                    </a:lnTo>
                    <a:lnTo>
                      <a:pt x="1307411" y="1054100"/>
                    </a:lnTo>
                    <a:lnTo>
                      <a:pt x="1343489" y="1016000"/>
                    </a:lnTo>
                    <a:lnTo>
                      <a:pt x="1376965" y="990600"/>
                    </a:lnTo>
                    <a:lnTo>
                      <a:pt x="1407664" y="952500"/>
                    </a:lnTo>
                    <a:lnTo>
                      <a:pt x="1435410" y="914400"/>
                    </a:lnTo>
                    <a:lnTo>
                      <a:pt x="1460027" y="876300"/>
                    </a:lnTo>
                    <a:lnTo>
                      <a:pt x="1481339" y="825500"/>
                    </a:lnTo>
                    <a:lnTo>
                      <a:pt x="1499170" y="787400"/>
                    </a:lnTo>
                    <a:lnTo>
                      <a:pt x="1513345" y="736600"/>
                    </a:lnTo>
                    <a:lnTo>
                      <a:pt x="1523688" y="685800"/>
                    </a:lnTo>
                    <a:lnTo>
                      <a:pt x="1530022" y="635000"/>
                    </a:lnTo>
                    <a:lnTo>
                      <a:pt x="1532173" y="584200"/>
                    </a:lnTo>
                    <a:lnTo>
                      <a:pt x="1530191" y="546100"/>
                    </a:lnTo>
                    <a:lnTo>
                      <a:pt x="1524349" y="495300"/>
                    </a:lnTo>
                    <a:lnTo>
                      <a:pt x="1514801" y="444500"/>
                    </a:lnTo>
                    <a:lnTo>
                      <a:pt x="1501703" y="406400"/>
                    </a:lnTo>
                    <a:lnTo>
                      <a:pt x="1485210" y="355600"/>
                    </a:lnTo>
                    <a:lnTo>
                      <a:pt x="1465477" y="317500"/>
                    </a:lnTo>
                    <a:lnTo>
                      <a:pt x="1442660" y="279400"/>
                    </a:lnTo>
                    <a:lnTo>
                      <a:pt x="1416912" y="241300"/>
                    </a:lnTo>
                    <a:lnTo>
                      <a:pt x="1388390" y="203200"/>
                    </a:lnTo>
                    <a:lnTo>
                      <a:pt x="1357247" y="177800"/>
                    </a:lnTo>
                    <a:lnTo>
                      <a:pt x="1323641" y="139700"/>
                    </a:lnTo>
                    <a:lnTo>
                      <a:pt x="1287725" y="114300"/>
                    </a:lnTo>
                    <a:lnTo>
                      <a:pt x="1268689" y="101600"/>
                    </a:lnTo>
                    <a:close/>
                  </a:path>
                  <a:path w="1871979" h="4673600">
                    <a:moveTo>
                      <a:pt x="984675" y="0"/>
                    </a:moveTo>
                    <a:lnTo>
                      <a:pt x="887086" y="0"/>
                    </a:lnTo>
                    <a:lnTo>
                      <a:pt x="839344" y="12700"/>
                    </a:lnTo>
                    <a:lnTo>
                      <a:pt x="1032415" y="12700"/>
                    </a:lnTo>
                    <a:lnTo>
                      <a:pt x="984675" y="0"/>
                    </a:lnTo>
                    <a:close/>
                  </a:path>
                </a:pathLst>
              </a:custGeom>
              <a:solidFill>
                <a:srgbClr val="F05CA1"/>
              </a:solidFill>
            </p:spPr>
            <p:txBody>
              <a:bodyPr wrap="square" lIns="0" tIns="0" rIns="0" bIns="0" rtlCol="0"/>
              <a:lstStyle/>
              <a:p>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10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1000"/>
                                        <p:tgtEl>
                                          <p:spTgt spid="1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052050" y="3172679"/>
            <a:ext cx="0" cy="6879590"/>
          </a:xfrm>
          <a:custGeom>
            <a:avLst/>
            <a:gdLst/>
            <a:ahLst/>
            <a:cxnLst/>
            <a:rect l="l" t="t" r="r" b="b"/>
            <a:pathLst>
              <a:path h="6879590">
                <a:moveTo>
                  <a:pt x="0" y="6879371"/>
                </a:moveTo>
                <a:lnTo>
                  <a:pt x="0" y="0"/>
                </a:lnTo>
              </a:path>
            </a:pathLst>
          </a:custGeom>
          <a:ln w="28313">
            <a:solidFill>
              <a:srgbClr val="FFFFFF"/>
            </a:solidFill>
          </a:ln>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dirty="0"/>
              <a:t>FASD</a:t>
            </a:r>
            <a:r>
              <a:rPr spc="-85" dirty="0"/>
              <a:t> </a:t>
            </a:r>
            <a:r>
              <a:rPr dirty="0"/>
              <a:t>IN</a:t>
            </a:r>
            <a:r>
              <a:rPr spc="-85" dirty="0"/>
              <a:t> </a:t>
            </a:r>
            <a:r>
              <a:rPr dirty="0"/>
              <a:t>HERTFORDSHIRE</a:t>
            </a:r>
            <a:r>
              <a:rPr spc="-85" dirty="0"/>
              <a:t> </a:t>
            </a:r>
            <a:r>
              <a:rPr dirty="0"/>
              <a:t>AND</a:t>
            </a:r>
            <a:r>
              <a:rPr spc="-85" dirty="0"/>
              <a:t> </a:t>
            </a:r>
            <a:r>
              <a:rPr spc="-10" dirty="0"/>
              <a:t>ESSEX</a:t>
            </a:r>
          </a:p>
        </p:txBody>
      </p:sp>
      <p:grpSp>
        <p:nvGrpSpPr>
          <p:cNvPr id="12" name="Group 11">
            <a:extLst>
              <a:ext uri="{FF2B5EF4-FFF2-40B4-BE49-F238E27FC236}">
                <a16:creationId xmlns:a16="http://schemas.microsoft.com/office/drawing/2014/main" id="{F0F776A6-561E-F25A-114F-2DE6AE775989}"/>
              </a:ext>
            </a:extLst>
          </p:cNvPr>
          <p:cNvGrpSpPr/>
          <p:nvPr/>
        </p:nvGrpSpPr>
        <p:grpSpPr>
          <a:xfrm>
            <a:off x="2544503" y="3964636"/>
            <a:ext cx="6620672" cy="3979090"/>
            <a:chOff x="2544503" y="3964636"/>
            <a:chExt cx="6620672" cy="3979090"/>
          </a:xfrm>
        </p:grpSpPr>
        <p:pic>
          <p:nvPicPr>
            <p:cNvPr id="2" name="object 2"/>
            <p:cNvPicPr/>
            <p:nvPr/>
          </p:nvPicPr>
          <p:blipFill>
            <a:blip r:embed="rId3" cstate="print"/>
            <a:stretch>
              <a:fillRect/>
            </a:stretch>
          </p:blipFill>
          <p:spPr>
            <a:xfrm>
              <a:off x="4607426" y="5404825"/>
              <a:ext cx="4557749" cy="2525254"/>
            </a:xfrm>
            <a:prstGeom prst="rect">
              <a:avLst/>
            </a:prstGeom>
          </p:spPr>
        </p:pic>
        <p:sp>
          <p:nvSpPr>
            <p:cNvPr id="4" name="object 4"/>
            <p:cNvSpPr/>
            <p:nvPr/>
          </p:nvSpPr>
          <p:spPr>
            <a:xfrm>
              <a:off x="2544503" y="6184255"/>
              <a:ext cx="2811145" cy="966469"/>
            </a:xfrm>
            <a:custGeom>
              <a:avLst/>
              <a:gdLst/>
              <a:ahLst/>
              <a:cxnLst/>
              <a:rect l="l" t="t" r="r" b="b"/>
              <a:pathLst>
                <a:path w="2811145" h="966470">
                  <a:moveTo>
                    <a:pt x="167900" y="701633"/>
                  </a:moveTo>
                  <a:lnTo>
                    <a:pt x="0" y="701633"/>
                  </a:lnTo>
                  <a:lnTo>
                    <a:pt x="5221" y="746199"/>
                  </a:lnTo>
                  <a:lnTo>
                    <a:pt x="16708" y="787882"/>
                  </a:lnTo>
                  <a:lnTo>
                    <a:pt x="34338" y="826256"/>
                  </a:lnTo>
                  <a:lnTo>
                    <a:pt x="57987" y="860895"/>
                  </a:lnTo>
                  <a:lnTo>
                    <a:pt x="87533" y="891374"/>
                  </a:lnTo>
                  <a:lnTo>
                    <a:pt x="122854" y="917266"/>
                  </a:lnTo>
                  <a:lnTo>
                    <a:pt x="163826" y="938146"/>
                  </a:lnTo>
                  <a:lnTo>
                    <a:pt x="210327" y="953588"/>
                  </a:lnTo>
                  <a:lnTo>
                    <a:pt x="262234" y="963165"/>
                  </a:lnTo>
                  <a:lnTo>
                    <a:pt x="319424" y="966452"/>
                  </a:lnTo>
                  <a:lnTo>
                    <a:pt x="374935" y="962859"/>
                  </a:lnTo>
                  <a:lnTo>
                    <a:pt x="425089" y="952452"/>
                  </a:lnTo>
                  <a:lnTo>
                    <a:pt x="469772" y="935787"/>
                  </a:lnTo>
                  <a:lnTo>
                    <a:pt x="508869" y="913422"/>
                  </a:lnTo>
                  <a:lnTo>
                    <a:pt x="542266" y="885914"/>
                  </a:lnTo>
                  <a:lnTo>
                    <a:pt x="569847" y="853819"/>
                  </a:lnTo>
                  <a:lnTo>
                    <a:pt x="591499" y="817694"/>
                  </a:lnTo>
                  <a:lnTo>
                    <a:pt x="596353" y="805378"/>
                  </a:lnTo>
                  <a:lnTo>
                    <a:pt x="307142" y="805378"/>
                  </a:lnTo>
                  <a:lnTo>
                    <a:pt x="251024" y="797614"/>
                  </a:lnTo>
                  <a:lnTo>
                    <a:pt x="209367" y="776028"/>
                  </a:lnTo>
                  <a:lnTo>
                    <a:pt x="181788" y="743181"/>
                  </a:lnTo>
                  <a:lnTo>
                    <a:pt x="167900" y="701633"/>
                  </a:lnTo>
                  <a:close/>
                </a:path>
                <a:path w="2811145" h="966470">
                  <a:moveTo>
                    <a:pt x="582270" y="158340"/>
                  </a:moveTo>
                  <a:lnTo>
                    <a:pt x="298943" y="158340"/>
                  </a:lnTo>
                  <a:lnTo>
                    <a:pt x="346658" y="166574"/>
                  </a:lnTo>
                  <a:lnTo>
                    <a:pt x="383751" y="189398"/>
                  </a:lnTo>
                  <a:lnTo>
                    <a:pt x="407790" y="223996"/>
                  </a:lnTo>
                  <a:lnTo>
                    <a:pt x="416343" y="267552"/>
                  </a:lnTo>
                  <a:lnTo>
                    <a:pt x="406809" y="319721"/>
                  </a:lnTo>
                  <a:lnTo>
                    <a:pt x="380000" y="357301"/>
                  </a:lnTo>
                  <a:lnTo>
                    <a:pt x="338601" y="380038"/>
                  </a:lnTo>
                  <a:lnTo>
                    <a:pt x="285300" y="387674"/>
                  </a:lnTo>
                  <a:lnTo>
                    <a:pt x="215679" y="387674"/>
                  </a:lnTo>
                  <a:lnTo>
                    <a:pt x="215679" y="548747"/>
                  </a:lnTo>
                  <a:lnTo>
                    <a:pt x="285300" y="548747"/>
                  </a:lnTo>
                  <a:lnTo>
                    <a:pt x="337564" y="554524"/>
                  </a:lnTo>
                  <a:lnTo>
                    <a:pt x="378098" y="571374"/>
                  </a:lnTo>
                  <a:lnTo>
                    <a:pt x="406969" y="598577"/>
                  </a:lnTo>
                  <a:lnTo>
                    <a:pt x="424243" y="635413"/>
                  </a:lnTo>
                  <a:lnTo>
                    <a:pt x="429986" y="681162"/>
                  </a:lnTo>
                  <a:lnTo>
                    <a:pt x="421541" y="729938"/>
                  </a:lnTo>
                  <a:lnTo>
                    <a:pt x="397228" y="769374"/>
                  </a:lnTo>
                  <a:lnTo>
                    <a:pt x="358583" y="795758"/>
                  </a:lnTo>
                  <a:lnTo>
                    <a:pt x="307142" y="805378"/>
                  </a:lnTo>
                  <a:lnTo>
                    <a:pt x="596353" y="805378"/>
                  </a:lnTo>
                  <a:lnTo>
                    <a:pt x="607106" y="778096"/>
                  </a:lnTo>
                  <a:lnTo>
                    <a:pt x="616554" y="735583"/>
                  </a:lnTo>
                  <a:lnTo>
                    <a:pt x="619729" y="690711"/>
                  </a:lnTo>
                  <a:lnTo>
                    <a:pt x="614807" y="637911"/>
                  </a:lnTo>
                  <a:lnTo>
                    <a:pt x="600822" y="591366"/>
                  </a:lnTo>
                  <a:lnTo>
                    <a:pt x="578950" y="550964"/>
                  </a:lnTo>
                  <a:lnTo>
                    <a:pt x="550367" y="516592"/>
                  </a:lnTo>
                  <a:lnTo>
                    <a:pt x="516247" y="488136"/>
                  </a:lnTo>
                  <a:lnTo>
                    <a:pt x="477765" y="465483"/>
                  </a:lnTo>
                  <a:lnTo>
                    <a:pt x="515223" y="441163"/>
                  </a:lnTo>
                  <a:lnTo>
                    <a:pt x="550061" y="408849"/>
                  </a:lnTo>
                  <a:lnTo>
                    <a:pt x="579002" y="368081"/>
                  </a:lnTo>
                  <a:lnTo>
                    <a:pt x="598769" y="318402"/>
                  </a:lnTo>
                  <a:lnTo>
                    <a:pt x="606086" y="259353"/>
                  </a:lnTo>
                  <a:lnTo>
                    <a:pt x="602397" y="217927"/>
                  </a:lnTo>
                  <a:lnTo>
                    <a:pt x="591649" y="178393"/>
                  </a:lnTo>
                  <a:lnTo>
                    <a:pt x="582270" y="158340"/>
                  </a:lnTo>
                  <a:close/>
                </a:path>
                <a:path w="2811145" h="966470">
                  <a:moveTo>
                    <a:pt x="308503" y="0"/>
                  </a:moveTo>
                  <a:lnTo>
                    <a:pt x="255786" y="3816"/>
                  </a:lnTo>
                  <a:lnTo>
                    <a:pt x="206394" y="14957"/>
                  </a:lnTo>
                  <a:lnTo>
                    <a:pt x="161024" y="32962"/>
                  </a:lnTo>
                  <a:lnTo>
                    <a:pt x="120374" y="57372"/>
                  </a:lnTo>
                  <a:lnTo>
                    <a:pt x="85139" y="87724"/>
                  </a:lnTo>
                  <a:lnTo>
                    <a:pt x="56015" y="123559"/>
                  </a:lnTo>
                  <a:lnTo>
                    <a:pt x="33700" y="164416"/>
                  </a:lnTo>
                  <a:lnTo>
                    <a:pt x="18890" y="209834"/>
                  </a:lnTo>
                  <a:lnTo>
                    <a:pt x="12282" y="259353"/>
                  </a:lnTo>
                  <a:lnTo>
                    <a:pt x="181554" y="259353"/>
                  </a:lnTo>
                  <a:lnTo>
                    <a:pt x="193945" y="218810"/>
                  </a:lnTo>
                  <a:lnTo>
                    <a:pt x="218236" y="186838"/>
                  </a:lnTo>
                  <a:lnTo>
                    <a:pt x="253534" y="165870"/>
                  </a:lnTo>
                  <a:lnTo>
                    <a:pt x="298943" y="158340"/>
                  </a:lnTo>
                  <a:lnTo>
                    <a:pt x="582270" y="158340"/>
                  </a:lnTo>
                  <a:lnTo>
                    <a:pt x="574315" y="141331"/>
                  </a:lnTo>
                  <a:lnTo>
                    <a:pt x="550871" y="107324"/>
                  </a:lnTo>
                  <a:lnTo>
                    <a:pt x="521793" y="76954"/>
                  </a:lnTo>
                  <a:lnTo>
                    <a:pt x="487554" y="50801"/>
                  </a:lnTo>
                  <a:lnTo>
                    <a:pt x="448631" y="29448"/>
                  </a:lnTo>
                  <a:lnTo>
                    <a:pt x="405498" y="13475"/>
                  </a:lnTo>
                  <a:lnTo>
                    <a:pt x="358630" y="3465"/>
                  </a:lnTo>
                  <a:lnTo>
                    <a:pt x="308503" y="0"/>
                  </a:lnTo>
                  <a:close/>
                </a:path>
                <a:path w="2811145" h="966470">
                  <a:moveTo>
                    <a:pt x="982828" y="741223"/>
                  </a:moveTo>
                  <a:lnTo>
                    <a:pt x="769882" y="741223"/>
                  </a:lnTo>
                  <a:lnTo>
                    <a:pt x="769882" y="954169"/>
                  </a:lnTo>
                  <a:lnTo>
                    <a:pt x="982828" y="954169"/>
                  </a:lnTo>
                  <a:lnTo>
                    <a:pt x="982828" y="741223"/>
                  </a:lnTo>
                  <a:close/>
                </a:path>
                <a:path w="2811145" h="966470">
                  <a:moveTo>
                    <a:pt x="1597082" y="12282"/>
                  </a:moveTo>
                  <a:lnTo>
                    <a:pt x="1392324" y="12282"/>
                  </a:lnTo>
                  <a:lnTo>
                    <a:pt x="1202581" y="395862"/>
                  </a:lnTo>
                  <a:lnTo>
                    <a:pt x="1177726" y="448107"/>
                  </a:lnTo>
                  <a:lnTo>
                    <a:pt x="1156626" y="497128"/>
                  </a:lnTo>
                  <a:lnTo>
                    <a:pt x="1139619" y="543115"/>
                  </a:lnTo>
                  <a:lnTo>
                    <a:pt x="1127049" y="586259"/>
                  </a:lnTo>
                  <a:lnTo>
                    <a:pt x="1119257" y="626749"/>
                  </a:lnTo>
                  <a:lnTo>
                    <a:pt x="1116583" y="664775"/>
                  </a:lnTo>
                  <a:lnTo>
                    <a:pt x="1120022" y="718875"/>
                  </a:lnTo>
                  <a:lnTo>
                    <a:pt x="1130014" y="767327"/>
                  </a:lnTo>
                  <a:lnTo>
                    <a:pt x="1146074" y="810234"/>
                  </a:lnTo>
                  <a:lnTo>
                    <a:pt x="1167714" y="847702"/>
                  </a:lnTo>
                  <a:lnTo>
                    <a:pt x="1194450" y="879835"/>
                  </a:lnTo>
                  <a:lnTo>
                    <a:pt x="1225795" y="906737"/>
                  </a:lnTo>
                  <a:lnTo>
                    <a:pt x="1261262" y="928513"/>
                  </a:lnTo>
                  <a:lnTo>
                    <a:pt x="1300366" y="945268"/>
                  </a:lnTo>
                  <a:lnTo>
                    <a:pt x="1342620" y="957107"/>
                  </a:lnTo>
                  <a:lnTo>
                    <a:pt x="1387539" y="964133"/>
                  </a:lnTo>
                  <a:lnTo>
                    <a:pt x="1434636" y="966452"/>
                  </a:lnTo>
                  <a:lnTo>
                    <a:pt x="1481363" y="964101"/>
                  </a:lnTo>
                  <a:lnTo>
                    <a:pt x="1525918" y="956988"/>
                  </a:lnTo>
                  <a:lnTo>
                    <a:pt x="1567821" y="945020"/>
                  </a:lnTo>
                  <a:lnTo>
                    <a:pt x="1606591" y="928104"/>
                  </a:lnTo>
                  <a:lnTo>
                    <a:pt x="1641750" y="906149"/>
                  </a:lnTo>
                  <a:lnTo>
                    <a:pt x="1672816" y="879062"/>
                  </a:lnTo>
                  <a:lnTo>
                    <a:pt x="1699311" y="846750"/>
                  </a:lnTo>
                  <a:lnTo>
                    <a:pt x="1720753" y="809122"/>
                  </a:lnTo>
                  <a:lnTo>
                    <a:pt x="1722137" y="805378"/>
                  </a:lnTo>
                  <a:lnTo>
                    <a:pt x="1434636" y="805378"/>
                  </a:lnTo>
                  <a:lnTo>
                    <a:pt x="1388933" y="799066"/>
                  </a:lnTo>
                  <a:lnTo>
                    <a:pt x="1353388" y="781090"/>
                  </a:lnTo>
                  <a:lnTo>
                    <a:pt x="1327998" y="752893"/>
                  </a:lnTo>
                  <a:lnTo>
                    <a:pt x="1312765" y="715916"/>
                  </a:lnTo>
                  <a:lnTo>
                    <a:pt x="1307687" y="671602"/>
                  </a:lnTo>
                  <a:lnTo>
                    <a:pt x="1312765" y="627952"/>
                  </a:lnTo>
                  <a:lnTo>
                    <a:pt x="1327998" y="591379"/>
                  </a:lnTo>
                  <a:lnTo>
                    <a:pt x="1353388" y="563388"/>
                  </a:lnTo>
                  <a:lnTo>
                    <a:pt x="1388933" y="545489"/>
                  </a:lnTo>
                  <a:lnTo>
                    <a:pt x="1434636" y="539187"/>
                  </a:lnTo>
                  <a:lnTo>
                    <a:pt x="1724155" y="539187"/>
                  </a:lnTo>
                  <a:lnTo>
                    <a:pt x="1715233" y="518311"/>
                  </a:lnTo>
                  <a:lnTo>
                    <a:pt x="1690015" y="479298"/>
                  </a:lnTo>
                  <a:lnTo>
                    <a:pt x="1659102" y="445993"/>
                  </a:lnTo>
                  <a:lnTo>
                    <a:pt x="1623167" y="419014"/>
                  </a:lnTo>
                  <a:lnTo>
                    <a:pt x="1584851" y="399956"/>
                  </a:lnTo>
                  <a:lnTo>
                    <a:pt x="1400512" y="399956"/>
                  </a:lnTo>
                  <a:lnTo>
                    <a:pt x="1597082" y="12282"/>
                  </a:lnTo>
                  <a:close/>
                </a:path>
                <a:path w="2811145" h="966470">
                  <a:moveTo>
                    <a:pt x="1724155" y="539187"/>
                  </a:moveTo>
                  <a:lnTo>
                    <a:pt x="1434636" y="539187"/>
                  </a:lnTo>
                  <a:lnTo>
                    <a:pt x="1479006" y="545489"/>
                  </a:lnTo>
                  <a:lnTo>
                    <a:pt x="1513743" y="563388"/>
                  </a:lnTo>
                  <a:lnTo>
                    <a:pt x="1538717" y="591379"/>
                  </a:lnTo>
                  <a:lnTo>
                    <a:pt x="1553797" y="627952"/>
                  </a:lnTo>
                  <a:lnTo>
                    <a:pt x="1558853" y="671602"/>
                  </a:lnTo>
                  <a:lnTo>
                    <a:pt x="1553797" y="715916"/>
                  </a:lnTo>
                  <a:lnTo>
                    <a:pt x="1538717" y="752893"/>
                  </a:lnTo>
                  <a:lnTo>
                    <a:pt x="1513743" y="781090"/>
                  </a:lnTo>
                  <a:lnTo>
                    <a:pt x="1479006" y="799066"/>
                  </a:lnTo>
                  <a:lnTo>
                    <a:pt x="1434636" y="805378"/>
                  </a:lnTo>
                  <a:lnTo>
                    <a:pt x="1722137" y="805378"/>
                  </a:lnTo>
                  <a:lnTo>
                    <a:pt x="1736663" y="766084"/>
                  </a:lnTo>
                  <a:lnTo>
                    <a:pt x="1746561" y="717546"/>
                  </a:lnTo>
                  <a:lnTo>
                    <a:pt x="1749967" y="663414"/>
                  </a:lnTo>
                  <a:lnTo>
                    <a:pt x="1745883" y="610986"/>
                  </a:lnTo>
                  <a:lnTo>
                    <a:pt x="1734080" y="562413"/>
                  </a:lnTo>
                  <a:lnTo>
                    <a:pt x="1724155" y="539187"/>
                  </a:lnTo>
                  <a:close/>
                </a:path>
                <a:path w="2811145" h="966470">
                  <a:moveTo>
                    <a:pt x="1491975" y="382208"/>
                  </a:moveTo>
                  <a:lnTo>
                    <a:pt x="1467315" y="383061"/>
                  </a:lnTo>
                  <a:lnTo>
                    <a:pt x="1444194" y="385962"/>
                  </a:lnTo>
                  <a:lnTo>
                    <a:pt x="1422098" y="391422"/>
                  </a:lnTo>
                  <a:lnTo>
                    <a:pt x="1400512" y="399956"/>
                  </a:lnTo>
                  <a:lnTo>
                    <a:pt x="1584851" y="399956"/>
                  </a:lnTo>
                  <a:lnTo>
                    <a:pt x="1582885" y="398978"/>
                  </a:lnTo>
                  <a:lnTo>
                    <a:pt x="1538929" y="386503"/>
                  </a:lnTo>
                  <a:lnTo>
                    <a:pt x="1491975" y="382208"/>
                  </a:lnTo>
                  <a:close/>
                </a:path>
                <a:path w="2811145" h="966470">
                  <a:moveTo>
                    <a:pt x="2604475" y="479126"/>
                  </a:moveTo>
                  <a:lnTo>
                    <a:pt x="2551871" y="483369"/>
                  </a:lnTo>
                  <a:lnTo>
                    <a:pt x="2506574" y="496017"/>
                  </a:lnTo>
                  <a:lnTo>
                    <a:pt x="2468870" y="516951"/>
                  </a:lnTo>
                  <a:lnTo>
                    <a:pt x="2439046" y="546053"/>
                  </a:lnTo>
                  <a:lnTo>
                    <a:pt x="2417387" y="583201"/>
                  </a:lnTo>
                  <a:lnTo>
                    <a:pt x="2404182" y="628277"/>
                  </a:lnTo>
                  <a:lnTo>
                    <a:pt x="2399717" y="681162"/>
                  </a:lnTo>
                  <a:lnTo>
                    <a:pt x="2399717" y="761694"/>
                  </a:lnTo>
                  <a:lnTo>
                    <a:pt x="2404039" y="814729"/>
                  </a:lnTo>
                  <a:lnTo>
                    <a:pt x="2416909" y="860194"/>
                  </a:lnTo>
                  <a:lnTo>
                    <a:pt x="2438185" y="897875"/>
                  </a:lnTo>
                  <a:lnTo>
                    <a:pt x="2467723" y="927555"/>
                  </a:lnTo>
                  <a:lnTo>
                    <a:pt x="2505379" y="949021"/>
                  </a:lnTo>
                  <a:lnTo>
                    <a:pt x="2551011" y="962058"/>
                  </a:lnTo>
                  <a:lnTo>
                    <a:pt x="2604475" y="966452"/>
                  </a:lnTo>
                  <a:lnTo>
                    <a:pt x="2662314" y="961557"/>
                  </a:lnTo>
                  <a:lnTo>
                    <a:pt x="2709812" y="947349"/>
                  </a:lnTo>
                  <a:lnTo>
                    <a:pt x="2747496" y="924545"/>
                  </a:lnTo>
                  <a:lnTo>
                    <a:pt x="2775890" y="893861"/>
                  </a:lnTo>
                  <a:lnTo>
                    <a:pt x="2795521" y="856014"/>
                  </a:lnTo>
                  <a:lnTo>
                    <a:pt x="2797661" y="847691"/>
                  </a:lnTo>
                  <a:lnTo>
                    <a:pt x="2604475" y="847691"/>
                  </a:lnTo>
                  <a:lnTo>
                    <a:pt x="2576234" y="842509"/>
                  </a:lnTo>
                  <a:lnTo>
                    <a:pt x="2556697" y="826705"/>
                  </a:lnTo>
                  <a:lnTo>
                    <a:pt x="2545350" y="799895"/>
                  </a:lnTo>
                  <a:lnTo>
                    <a:pt x="2541681" y="761694"/>
                  </a:lnTo>
                  <a:lnTo>
                    <a:pt x="2541681" y="685256"/>
                  </a:lnTo>
                  <a:lnTo>
                    <a:pt x="2545734" y="645902"/>
                  </a:lnTo>
                  <a:lnTo>
                    <a:pt x="2557721" y="619220"/>
                  </a:lnTo>
                  <a:lnTo>
                    <a:pt x="2577387" y="604057"/>
                  </a:lnTo>
                  <a:lnTo>
                    <a:pt x="2604475" y="599259"/>
                  </a:lnTo>
                  <a:lnTo>
                    <a:pt x="2797941" y="599259"/>
                  </a:lnTo>
                  <a:lnTo>
                    <a:pt x="2793132" y="582606"/>
                  </a:lnTo>
                  <a:lnTo>
                    <a:pt x="2771591" y="545481"/>
                  </a:lnTo>
                  <a:lnTo>
                    <a:pt x="2741763" y="516523"/>
                  </a:lnTo>
                  <a:lnTo>
                    <a:pt x="2703841" y="495779"/>
                  </a:lnTo>
                  <a:lnTo>
                    <a:pt x="2658015" y="483297"/>
                  </a:lnTo>
                  <a:lnTo>
                    <a:pt x="2604475" y="479126"/>
                  </a:lnTo>
                  <a:close/>
                </a:path>
                <a:path w="2811145" h="966470">
                  <a:moveTo>
                    <a:pt x="2665908" y="12282"/>
                  </a:moveTo>
                  <a:lnTo>
                    <a:pt x="2498007" y="12282"/>
                  </a:lnTo>
                  <a:lnTo>
                    <a:pt x="1971091" y="954169"/>
                  </a:lnTo>
                  <a:lnTo>
                    <a:pt x="2140364" y="954169"/>
                  </a:lnTo>
                  <a:lnTo>
                    <a:pt x="2665908" y="12282"/>
                  </a:lnTo>
                  <a:close/>
                </a:path>
                <a:path w="2811145" h="966470">
                  <a:moveTo>
                    <a:pt x="2797941" y="599259"/>
                  </a:moveTo>
                  <a:lnTo>
                    <a:pt x="2604475" y="599259"/>
                  </a:lnTo>
                  <a:lnTo>
                    <a:pt x="2633143" y="603865"/>
                  </a:lnTo>
                  <a:lnTo>
                    <a:pt x="2653620" y="618710"/>
                  </a:lnTo>
                  <a:lnTo>
                    <a:pt x="2665907" y="645328"/>
                  </a:lnTo>
                  <a:lnTo>
                    <a:pt x="2670002" y="685256"/>
                  </a:lnTo>
                  <a:lnTo>
                    <a:pt x="2670002" y="761694"/>
                  </a:lnTo>
                  <a:lnTo>
                    <a:pt x="2666098" y="799895"/>
                  </a:lnTo>
                  <a:lnTo>
                    <a:pt x="2654131" y="826705"/>
                  </a:lnTo>
                  <a:lnTo>
                    <a:pt x="2633717" y="842509"/>
                  </a:lnTo>
                  <a:lnTo>
                    <a:pt x="2604475" y="847691"/>
                  </a:lnTo>
                  <a:lnTo>
                    <a:pt x="2797661" y="847691"/>
                  </a:lnTo>
                  <a:lnTo>
                    <a:pt x="2806914" y="811719"/>
                  </a:lnTo>
                  <a:lnTo>
                    <a:pt x="2810595" y="761694"/>
                  </a:lnTo>
                  <a:lnTo>
                    <a:pt x="2810595" y="681162"/>
                  </a:lnTo>
                  <a:lnTo>
                    <a:pt x="2806197" y="627849"/>
                  </a:lnTo>
                  <a:lnTo>
                    <a:pt x="2797941" y="599259"/>
                  </a:lnTo>
                  <a:close/>
                </a:path>
                <a:path w="2811145" h="966470">
                  <a:moveTo>
                    <a:pt x="2035246" y="0"/>
                  </a:moveTo>
                  <a:lnTo>
                    <a:pt x="1983151" y="4242"/>
                  </a:lnTo>
                  <a:lnTo>
                    <a:pt x="1938217" y="16888"/>
                  </a:lnTo>
                  <a:lnTo>
                    <a:pt x="1900757" y="37821"/>
                  </a:lnTo>
                  <a:lnTo>
                    <a:pt x="1871081" y="66919"/>
                  </a:lnTo>
                  <a:lnTo>
                    <a:pt x="1849498" y="104066"/>
                  </a:lnTo>
                  <a:lnTo>
                    <a:pt x="1836321" y="149141"/>
                  </a:lnTo>
                  <a:lnTo>
                    <a:pt x="1831860" y="202025"/>
                  </a:lnTo>
                  <a:lnTo>
                    <a:pt x="1831860" y="282567"/>
                  </a:lnTo>
                  <a:lnTo>
                    <a:pt x="1836178" y="335599"/>
                  </a:lnTo>
                  <a:lnTo>
                    <a:pt x="1849020" y="381063"/>
                  </a:lnTo>
                  <a:lnTo>
                    <a:pt x="1870220" y="418743"/>
                  </a:lnTo>
                  <a:lnTo>
                    <a:pt x="1899610" y="448425"/>
                  </a:lnTo>
                  <a:lnTo>
                    <a:pt x="1937022" y="469893"/>
                  </a:lnTo>
                  <a:lnTo>
                    <a:pt x="1982290" y="482931"/>
                  </a:lnTo>
                  <a:lnTo>
                    <a:pt x="2035246" y="487325"/>
                  </a:lnTo>
                  <a:lnTo>
                    <a:pt x="2093590" y="482430"/>
                  </a:lnTo>
                  <a:lnTo>
                    <a:pt x="2141451" y="468222"/>
                  </a:lnTo>
                  <a:lnTo>
                    <a:pt x="2179378" y="445418"/>
                  </a:lnTo>
                  <a:lnTo>
                    <a:pt x="2207922" y="414734"/>
                  </a:lnTo>
                  <a:lnTo>
                    <a:pt x="2227630" y="376887"/>
                  </a:lnTo>
                  <a:lnTo>
                    <a:pt x="2229776" y="368564"/>
                  </a:lnTo>
                  <a:lnTo>
                    <a:pt x="2036618" y="368564"/>
                  </a:lnTo>
                  <a:lnTo>
                    <a:pt x="2007803" y="363380"/>
                  </a:lnTo>
                  <a:lnTo>
                    <a:pt x="1988329" y="347574"/>
                  </a:lnTo>
                  <a:lnTo>
                    <a:pt x="1977301" y="320763"/>
                  </a:lnTo>
                  <a:lnTo>
                    <a:pt x="1973824" y="282567"/>
                  </a:lnTo>
                  <a:lnTo>
                    <a:pt x="1973824" y="206119"/>
                  </a:lnTo>
                  <a:lnTo>
                    <a:pt x="1977877" y="166769"/>
                  </a:lnTo>
                  <a:lnTo>
                    <a:pt x="1989864" y="140087"/>
                  </a:lnTo>
                  <a:lnTo>
                    <a:pt x="2009530" y="124921"/>
                  </a:lnTo>
                  <a:lnTo>
                    <a:pt x="2036618" y="120121"/>
                  </a:lnTo>
                  <a:lnTo>
                    <a:pt x="2230062" y="120121"/>
                  </a:lnTo>
                  <a:lnTo>
                    <a:pt x="2225243" y="103470"/>
                  </a:lnTo>
                  <a:lnTo>
                    <a:pt x="2203626" y="66348"/>
                  </a:lnTo>
                  <a:lnTo>
                    <a:pt x="2173650" y="37392"/>
                  </a:lnTo>
                  <a:lnTo>
                    <a:pt x="2135484" y="16650"/>
                  </a:lnTo>
                  <a:lnTo>
                    <a:pt x="2089294" y="4170"/>
                  </a:lnTo>
                  <a:lnTo>
                    <a:pt x="2035246" y="0"/>
                  </a:lnTo>
                  <a:close/>
                </a:path>
                <a:path w="2811145" h="966470">
                  <a:moveTo>
                    <a:pt x="2230062" y="120121"/>
                  </a:moveTo>
                  <a:lnTo>
                    <a:pt x="2036618" y="120121"/>
                  </a:lnTo>
                  <a:lnTo>
                    <a:pt x="2065280" y="124728"/>
                  </a:lnTo>
                  <a:lnTo>
                    <a:pt x="2085754" y="139572"/>
                  </a:lnTo>
                  <a:lnTo>
                    <a:pt x="2098039" y="166191"/>
                  </a:lnTo>
                  <a:lnTo>
                    <a:pt x="2102134" y="206119"/>
                  </a:lnTo>
                  <a:lnTo>
                    <a:pt x="2102134" y="282567"/>
                  </a:lnTo>
                  <a:lnTo>
                    <a:pt x="2098232" y="320763"/>
                  </a:lnTo>
                  <a:lnTo>
                    <a:pt x="2086268" y="347574"/>
                  </a:lnTo>
                  <a:lnTo>
                    <a:pt x="2065859" y="363380"/>
                  </a:lnTo>
                  <a:lnTo>
                    <a:pt x="2036618" y="368564"/>
                  </a:lnTo>
                  <a:lnTo>
                    <a:pt x="2229776" y="368564"/>
                  </a:lnTo>
                  <a:lnTo>
                    <a:pt x="2239052" y="332592"/>
                  </a:lnTo>
                  <a:lnTo>
                    <a:pt x="2242737" y="282567"/>
                  </a:lnTo>
                  <a:lnTo>
                    <a:pt x="2242737" y="202025"/>
                  </a:lnTo>
                  <a:lnTo>
                    <a:pt x="2238336" y="148712"/>
                  </a:lnTo>
                  <a:lnTo>
                    <a:pt x="2230062" y="120121"/>
                  </a:lnTo>
                  <a:close/>
                </a:path>
              </a:pathLst>
            </a:custGeom>
            <a:solidFill>
              <a:srgbClr val="FFFFFF"/>
            </a:solidFill>
          </p:spPr>
          <p:txBody>
            <a:bodyPr wrap="square" lIns="0" tIns="0" rIns="0" bIns="0" rtlCol="0"/>
            <a:lstStyle/>
            <a:p>
              <a:endParaRPr/>
            </a:p>
          </p:txBody>
        </p:sp>
        <p:sp>
          <p:nvSpPr>
            <p:cNvPr id="5" name="object 5"/>
            <p:cNvSpPr/>
            <p:nvPr/>
          </p:nvSpPr>
          <p:spPr>
            <a:xfrm>
              <a:off x="2590431" y="5267559"/>
              <a:ext cx="2607310" cy="741680"/>
            </a:xfrm>
            <a:custGeom>
              <a:avLst/>
              <a:gdLst/>
              <a:ahLst/>
              <a:cxnLst/>
              <a:rect l="l" t="t" r="r" b="b"/>
              <a:pathLst>
                <a:path w="2607310" h="741679">
                  <a:moveTo>
                    <a:pt x="61265" y="6334"/>
                  </a:moveTo>
                  <a:lnTo>
                    <a:pt x="0" y="6334"/>
                  </a:lnTo>
                  <a:lnTo>
                    <a:pt x="0" y="437295"/>
                  </a:lnTo>
                  <a:lnTo>
                    <a:pt x="2968" y="497918"/>
                  </a:lnTo>
                  <a:lnTo>
                    <a:pt x="11703" y="551271"/>
                  </a:lnTo>
                  <a:lnTo>
                    <a:pt x="25952" y="597565"/>
                  </a:lnTo>
                  <a:lnTo>
                    <a:pt x="45461" y="637008"/>
                  </a:lnTo>
                  <a:lnTo>
                    <a:pt x="69976" y="669809"/>
                  </a:lnTo>
                  <a:lnTo>
                    <a:pt x="99246" y="696177"/>
                  </a:lnTo>
                  <a:lnTo>
                    <a:pt x="133015" y="716322"/>
                  </a:lnTo>
                  <a:lnTo>
                    <a:pt x="171030" y="730452"/>
                  </a:lnTo>
                  <a:lnTo>
                    <a:pt x="213039" y="738777"/>
                  </a:lnTo>
                  <a:lnTo>
                    <a:pt x="258787" y="741506"/>
                  </a:lnTo>
                  <a:lnTo>
                    <a:pt x="304536" y="738777"/>
                  </a:lnTo>
                  <a:lnTo>
                    <a:pt x="346544" y="730452"/>
                  </a:lnTo>
                  <a:lnTo>
                    <a:pt x="384560" y="716322"/>
                  </a:lnTo>
                  <a:lnTo>
                    <a:pt x="418329" y="696177"/>
                  </a:lnTo>
                  <a:lnTo>
                    <a:pt x="431324" y="684471"/>
                  </a:lnTo>
                  <a:lnTo>
                    <a:pt x="258787" y="684471"/>
                  </a:lnTo>
                  <a:lnTo>
                    <a:pt x="213605" y="680782"/>
                  </a:lnTo>
                  <a:lnTo>
                    <a:pt x="174006" y="669617"/>
                  </a:lnTo>
                  <a:lnTo>
                    <a:pt x="140125" y="650826"/>
                  </a:lnTo>
                  <a:lnTo>
                    <a:pt x="112098" y="624262"/>
                  </a:lnTo>
                  <a:lnTo>
                    <a:pt x="90063" y="589775"/>
                  </a:lnTo>
                  <a:lnTo>
                    <a:pt x="74155" y="547218"/>
                  </a:lnTo>
                  <a:lnTo>
                    <a:pt x="64510" y="496440"/>
                  </a:lnTo>
                  <a:lnTo>
                    <a:pt x="61265" y="437295"/>
                  </a:lnTo>
                  <a:lnTo>
                    <a:pt x="61265" y="6334"/>
                  </a:lnTo>
                  <a:close/>
                </a:path>
                <a:path w="2607310" h="741679">
                  <a:moveTo>
                    <a:pt x="517575" y="6334"/>
                  </a:moveTo>
                  <a:lnTo>
                    <a:pt x="456310" y="6334"/>
                  </a:lnTo>
                  <a:lnTo>
                    <a:pt x="456310" y="437295"/>
                  </a:lnTo>
                  <a:lnTo>
                    <a:pt x="453065" y="496440"/>
                  </a:lnTo>
                  <a:lnTo>
                    <a:pt x="443420" y="547218"/>
                  </a:lnTo>
                  <a:lnTo>
                    <a:pt x="427512" y="589775"/>
                  </a:lnTo>
                  <a:lnTo>
                    <a:pt x="405477" y="624262"/>
                  </a:lnTo>
                  <a:lnTo>
                    <a:pt x="377450" y="650826"/>
                  </a:lnTo>
                  <a:lnTo>
                    <a:pt x="343569" y="669617"/>
                  </a:lnTo>
                  <a:lnTo>
                    <a:pt x="303970" y="680782"/>
                  </a:lnTo>
                  <a:lnTo>
                    <a:pt x="258787" y="684471"/>
                  </a:lnTo>
                  <a:lnTo>
                    <a:pt x="431324" y="684471"/>
                  </a:lnTo>
                  <a:lnTo>
                    <a:pt x="472114" y="637008"/>
                  </a:lnTo>
                  <a:lnTo>
                    <a:pt x="491623" y="597565"/>
                  </a:lnTo>
                  <a:lnTo>
                    <a:pt x="505872" y="551271"/>
                  </a:lnTo>
                  <a:lnTo>
                    <a:pt x="514607" y="497918"/>
                  </a:lnTo>
                  <a:lnTo>
                    <a:pt x="517575" y="437295"/>
                  </a:lnTo>
                  <a:lnTo>
                    <a:pt x="517575" y="6334"/>
                  </a:lnTo>
                  <a:close/>
                </a:path>
                <a:path w="2607310" h="741679">
                  <a:moveTo>
                    <a:pt x="929521" y="6334"/>
                  </a:moveTo>
                  <a:lnTo>
                    <a:pt x="707706" y="6334"/>
                  </a:lnTo>
                  <a:lnTo>
                    <a:pt x="707706" y="735171"/>
                  </a:lnTo>
                  <a:lnTo>
                    <a:pt x="768971" y="735171"/>
                  </a:lnTo>
                  <a:lnTo>
                    <a:pt x="768971" y="446803"/>
                  </a:lnTo>
                  <a:lnTo>
                    <a:pt x="929521" y="446803"/>
                  </a:lnTo>
                  <a:lnTo>
                    <a:pt x="983126" y="443789"/>
                  </a:lnTo>
                  <a:lnTo>
                    <a:pt x="1031141" y="434899"/>
                  </a:lnTo>
                  <a:lnTo>
                    <a:pt x="1073375" y="420357"/>
                  </a:lnTo>
                  <a:lnTo>
                    <a:pt x="1109636" y="400391"/>
                  </a:lnTo>
                  <a:lnTo>
                    <a:pt x="1122341" y="389768"/>
                  </a:lnTo>
                  <a:lnTo>
                    <a:pt x="768971" y="389768"/>
                  </a:lnTo>
                  <a:lnTo>
                    <a:pt x="768971" y="63369"/>
                  </a:lnTo>
                  <a:lnTo>
                    <a:pt x="1121789" y="63369"/>
                  </a:lnTo>
                  <a:lnTo>
                    <a:pt x="1109201" y="52838"/>
                  </a:lnTo>
                  <a:lnTo>
                    <a:pt x="1072905" y="32818"/>
                  </a:lnTo>
                  <a:lnTo>
                    <a:pt x="1030715" y="18250"/>
                  </a:lnTo>
                  <a:lnTo>
                    <a:pt x="982848" y="9349"/>
                  </a:lnTo>
                  <a:lnTo>
                    <a:pt x="929521" y="6334"/>
                  </a:lnTo>
                  <a:close/>
                </a:path>
                <a:path w="2607310" h="741679">
                  <a:moveTo>
                    <a:pt x="1121789" y="63369"/>
                  </a:moveTo>
                  <a:lnTo>
                    <a:pt x="929521" y="63369"/>
                  </a:lnTo>
                  <a:lnTo>
                    <a:pt x="985049" y="67006"/>
                  </a:lnTo>
                  <a:lnTo>
                    <a:pt x="1031376" y="77720"/>
                  </a:lnTo>
                  <a:lnTo>
                    <a:pt x="1068741" y="95215"/>
                  </a:lnTo>
                  <a:lnTo>
                    <a:pt x="1117547" y="149365"/>
                  </a:lnTo>
                  <a:lnTo>
                    <a:pt x="1133389" y="227092"/>
                  </a:lnTo>
                  <a:lnTo>
                    <a:pt x="1129469" y="268367"/>
                  </a:lnTo>
                  <a:lnTo>
                    <a:pt x="1097385" y="334138"/>
                  </a:lnTo>
                  <a:lnTo>
                    <a:pt x="1031376" y="375442"/>
                  </a:lnTo>
                  <a:lnTo>
                    <a:pt x="985049" y="386134"/>
                  </a:lnTo>
                  <a:lnTo>
                    <a:pt x="929521" y="389768"/>
                  </a:lnTo>
                  <a:lnTo>
                    <a:pt x="1122341" y="389768"/>
                  </a:lnTo>
                  <a:lnTo>
                    <a:pt x="1163474" y="345088"/>
                  </a:lnTo>
                  <a:lnTo>
                    <a:pt x="1180669" y="310202"/>
                  </a:lnTo>
                  <a:lnTo>
                    <a:pt x="1191126" y="270795"/>
                  </a:lnTo>
                  <a:lnTo>
                    <a:pt x="1194654" y="227092"/>
                  </a:lnTo>
                  <a:lnTo>
                    <a:pt x="1191091" y="183078"/>
                  </a:lnTo>
                  <a:lnTo>
                    <a:pt x="1180547" y="143428"/>
                  </a:lnTo>
                  <a:lnTo>
                    <a:pt x="1163239" y="108360"/>
                  </a:lnTo>
                  <a:lnTo>
                    <a:pt x="1139384" y="78090"/>
                  </a:lnTo>
                  <a:lnTo>
                    <a:pt x="1121789" y="63369"/>
                  </a:lnTo>
                  <a:close/>
                </a:path>
                <a:path w="2607310" h="741679">
                  <a:moveTo>
                    <a:pt x="1799892" y="63369"/>
                  </a:moveTo>
                  <a:lnTo>
                    <a:pt x="1738627" y="63369"/>
                  </a:lnTo>
                  <a:lnTo>
                    <a:pt x="1738627" y="735171"/>
                  </a:lnTo>
                  <a:lnTo>
                    <a:pt x="1799892" y="735171"/>
                  </a:lnTo>
                  <a:lnTo>
                    <a:pt x="1799892" y="63369"/>
                  </a:lnTo>
                  <a:close/>
                </a:path>
                <a:path w="2607310" h="741679">
                  <a:moveTo>
                    <a:pt x="2031215" y="6334"/>
                  </a:moveTo>
                  <a:lnTo>
                    <a:pt x="1507304" y="6334"/>
                  </a:lnTo>
                  <a:lnTo>
                    <a:pt x="1507304" y="63369"/>
                  </a:lnTo>
                  <a:lnTo>
                    <a:pt x="2031215" y="63369"/>
                  </a:lnTo>
                  <a:lnTo>
                    <a:pt x="2031215" y="6334"/>
                  </a:lnTo>
                  <a:close/>
                </a:path>
                <a:path w="2607310" h="741679">
                  <a:moveTo>
                    <a:pt x="2348096" y="0"/>
                  </a:moveTo>
                  <a:lnTo>
                    <a:pt x="2302861" y="2979"/>
                  </a:lnTo>
                  <a:lnTo>
                    <a:pt x="2261151" y="12049"/>
                  </a:lnTo>
                  <a:lnTo>
                    <a:pt x="2223256" y="27406"/>
                  </a:lnTo>
                  <a:lnTo>
                    <a:pt x="2189467" y="49245"/>
                  </a:lnTo>
                  <a:lnTo>
                    <a:pt x="2160078" y="77765"/>
                  </a:lnTo>
                  <a:lnTo>
                    <a:pt x="2135378" y="113162"/>
                  </a:lnTo>
                  <a:lnTo>
                    <a:pt x="2115659" y="155632"/>
                  </a:lnTo>
                  <a:lnTo>
                    <a:pt x="2101214" y="205371"/>
                  </a:lnTo>
                  <a:lnTo>
                    <a:pt x="2092333" y="262577"/>
                  </a:lnTo>
                  <a:lnTo>
                    <a:pt x="2089308" y="327445"/>
                  </a:lnTo>
                  <a:lnTo>
                    <a:pt x="2089308" y="414060"/>
                  </a:lnTo>
                  <a:lnTo>
                    <a:pt x="2092333" y="479183"/>
                  </a:lnTo>
                  <a:lnTo>
                    <a:pt x="2101214" y="536536"/>
                  </a:lnTo>
                  <a:lnTo>
                    <a:pt x="2115659" y="586335"/>
                  </a:lnTo>
                  <a:lnTo>
                    <a:pt x="2135378" y="628796"/>
                  </a:lnTo>
                  <a:lnTo>
                    <a:pt x="2160078" y="664132"/>
                  </a:lnTo>
                  <a:lnTo>
                    <a:pt x="2189467" y="692561"/>
                  </a:lnTo>
                  <a:lnTo>
                    <a:pt x="2223256" y="714298"/>
                  </a:lnTo>
                  <a:lnTo>
                    <a:pt x="2261151" y="729557"/>
                  </a:lnTo>
                  <a:lnTo>
                    <a:pt x="2302861" y="738554"/>
                  </a:lnTo>
                  <a:lnTo>
                    <a:pt x="2348096" y="741506"/>
                  </a:lnTo>
                  <a:lnTo>
                    <a:pt x="2393330" y="738554"/>
                  </a:lnTo>
                  <a:lnTo>
                    <a:pt x="2435041" y="729557"/>
                  </a:lnTo>
                  <a:lnTo>
                    <a:pt x="2472938" y="714298"/>
                  </a:lnTo>
                  <a:lnTo>
                    <a:pt x="2506727" y="692561"/>
                  </a:lnTo>
                  <a:lnTo>
                    <a:pt x="2515092" y="684471"/>
                  </a:lnTo>
                  <a:lnTo>
                    <a:pt x="2348096" y="684471"/>
                  </a:lnTo>
                  <a:lnTo>
                    <a:pt x="2305340" y="680953"/>
                  </a:lnTo>
                  <a:lnTo>
                    <a:pt x="2266879" y="669996"/>
                  </a:lnTo>
                  <a:lnTo>
                    <a:pt x="2233146" y="650992"/>
                  </a:lnTo>
                  <a:lnTo>
                    <a:pt x="2204575" y="623337"/>
                  </a:lnTo>
                  <a:lnTo>
                    <a:pt x="2181599" y="586422"/>
                  </a:lnTo>
                  <a:lnTo>
                    <a:pt x="2164651" y="539642"/>
                  </a:lnTo>
                  <a:lnTo>
                    <a:pt x="2154165" y="482390"/>
                  </a:lnTo>
                  <a:lnTo>
                    <a:pt x="2150573" y="414060"/>
                  </a:lnTo>
                  <a:lnTo>
                    <a:pt x="2150573" y="327445"/>
                  </a:lnTo>
                  <a:lnTo>
                    <a:pt x="2154165" y="259416"/>
                  </a:lnTo>
                  <a:lnTo>
                    <a:pt x="2164651" y="202305"/>
                  </a:lnTo>
                  <a:lnTo>
                    <a:pt x="2181599" y="155544"/>
                  </a:lnTo>
                  <a:lnTo>
                    <a:pt x="2204575" y="118561"/>
                  </a:lnTo>
                  <a:lnTo>
                    <a:pt x="2233146" y="90789"/>
                  </a:lnTo>
                  <a:lnTo>
                    <a:pt x="2266879" y="71657"/>
                  </a:lnTo>
                  <a:lnTo>
                    <a:pt x="2305340" y="60595"/>
                  </a:lnTo>
                  <a:lnTo>
                    <a:pt x="2348096" y="57034"/>
                  </a:lnTo>
                  <a:lnTo>
                    <a:pt x="2514754" y="57034"/>
                  </a:lnTo>
                  <a:lnTo>
                    <a:pt x="2506727" y="49245"/>
                  </a:lnTo>
                  <a:lnTo>
                    <a:pt x="2472938" y="27406"/>
                  </a:lnTo>
                  <a:lnTo>
                    <a:pt x="2435041" y="12049"/>
                  </a:lnTo>
                  <a:lnTo>
                    <a:pt x="2393330" y="2979"/>
                  </a:lnTo>
                  <a:lnTo>
                    <a:pt x="2348096" y="0"/>
                  </a:lnTo>
                  <a:close/>
                </a:path>
                <a:path w="2607310" h="741679">
                  <a:moveTo>
                    <a:pt x="2514754" y="57034"/>
                  </a:moveTo>
                  <a:lnTo>
                    <a:pt x="2348096" y="57034"/>
                  </a:lnTo>
                  <a:lnTo>
                    <a:pt x="2390855" y="60595"/>
                  </a:lnTo>
                  <a:lnTo>
                    <a:pt x="2429319" y="71657"/>
                  </a:lnTo>
                  <a:lnTo>
                    <a:pt x="2463053" y="90789"/>
                  </a:lnTo>
                  <a:lnTo>
                    <a:pt x="2491625" y="118561"/>
                  </a:lnTo>
                  <a:lnTo>
                    <a:pt x="2514602" y="155544"/>
                  </a:lnTo>
                  <a:lnTo>
                    <a:pt x="2531550" y="202305"/>
                  </a:lnTo>
                  <a:lnTo>
                    <a:pt x="2542037" y="259416"/>
                  </a:lnTo>
                  <a:lnTo>
                    <a:pt x="2545629" y="327445"/>
                  </a:lnTo>
                  <a:lnTo>
                    <a:pt x="2545629" y="414060"/>
                  </a:lnTo>
                  <a:lnTo>
                    <a:pt x="2542037" y="482390"/>
                  </a:lnTo>
                  <a:lnTo>
                    <a:pt x="2531550" y="539642"/>
                  </a:lnTo>
                  <a:lnTo>
                    <a:pt x="2514602" y="586422"/>
                  </a:lnTo>
                  <a:lnTo>
                    <a:pt x="2491625" y="623337"/>
                  </a:lnTo>
                  <a:lnTo>
                    <a:pt x="2463053" y="650992"/>
                  </a:lnTo>
                  <a:lnTo>
                    <a:pt x="2429319" y="669996"/>
                  </a:lnTo>
                  <a:lnTo>
                    <a:pt x="2390855" y="680953"/>
                  </a:lnTo>
                  <a:lnTo>
                    <a:pt x="2348096" y="684471"/>
                  </a:lnTo>
                  <a:lnTo>
                    <a:pt x="2515092" y="684471"/>
                  </a:lnTo>
                  <a:lnTo>
                    <a:pt x="2560820" y="628796"/>
                  </a:lnTo>
                  <a:lnTo>
                    <a:pt x="2580540" y="586335"/>
                  </a:lnTo>
                  <a:lnTo>
                    <a:pt x="2594987" y="536536"/>
                  </a:lnTo>
                  <a:lnTo>
                    <a:pt x="2603869" y="479183"/>
                  </a:lnTo>
                  <a:lnTo>
                    <a:pt x="2606894" y="414060"/>
                  </a:lnTo>
                  <a:lnTo>
                    <a:pt x="2606894" y="327445"/>
                  </a:lnTo>
                  <a:lnTo>
                    <a:pt x="2603869" y="262577"/>
                  </a:lnTo>
                  <a:lnTo>
                    <a:pt x="2594987" y="205371"/>
                  </a:lnTo>
                  <a:lnTo>
                    <a:pt x="2580540" y="155632"/>
                  </a:lnTo>
                  <a:lnTo>
                    <a:pt x="2560820" y="113162"/>
                  </a:lnTo>
                  <a:lnTo>
                    <a:pt x="2536119" y="77765"/>
                  </a:lnTo>
                  <a:lnTo>
                    <a:pt x="2514754" y="57034"/>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2557305" y="4537232"/>
              <a:ext cx="5993482" cy="457588"/>
            </a:xfrm>
            <a:prstGeom prst="rect">
              <a:avLst/>
            </a:prstGeom>
          </p:spPr>
        </p:pic>
        <p:pic>
          <p:nvPicPr>
            <p:cNvPr id="7" name="object 7"/>
            <p:cNvPicPr/>
            <p:nvPr/>
          </p:nvPicPr>
          <p:blipFill>
            <a:blip r:embed="rId5" cstate="print"/>
            <a:stretch>
              <a:fillRect/>
            </a:stretch>
          </p:blipFill>
          <p:spPr>
            <a:xfrm>
              <a:off x="2569234" y="3964636"/>
              <a:ext cx="5862292" cy="447096"/>
            </a:xfrm>
            <a:prstGeom prst="rect">
              <a:avLst/>
            </a:prstGeom>
          </p:spPr>
        </p:pic>
        <p:sp>
          <p:nvSpPr>
            <p:cNvPr id="10" name="object 10"/>
            <p:cNvSpPr txBox="1"/>
            <p:nvPr/>
          </p:nvSpPr>
          <p:spPr>
            <a:xfrm>
              <a:off x="2544813" y="7339841"/>
              <a:ext cx="2270760" cy="603885"/>
            </a:xfrm>
            <a:prstGeom prst="rect">
              <a:avLst/>
            </a:prstGeom>
          </p:spPr>
          <p:txBody>
            <a:bodyPr vert="horz" wrap="square" lIns="0" tIns="11430" rIns="0" bIns="0" rtlCol="0">
              <a:spAutoFit/>
            </a:bodyPr>
            <a:lstStyle/>
            <a:p>
              <a:pPr marL="12700">
                <a:lnSpc>
                  <a:spcPct val="100000"/>
                </a:lnSpc>
                <a:spcBef>
                  <a:spcPts val="90"/>
                </a:spcBef>
              </a:pPr>
              <a:r>
                <a:rPr sz="3800" dirty="0">
                  <a:solidFill>
                    <a:srgbClr val="FFFFFF"/>
                  </a:solidFill>
                  <a:latin typeface="Chaparral Pro"/>
                  <a:cs typeface="Chaparral Pro"/>
                </a:rPr>
                <a:t>of</a:t>
              </a:r>
              <a:r>
                <a:rPr sz="3800" spc="-30" dirty="0">
                  <a:solidFill>
                    <a:srgbClr val="FFFFFF"/>
                  </a:solidFill>
                  <a:latin typeface="Chaparral Pro"/>
                  <a:cs typeface="Chaparral Pro"/>
                </a:rPr>
                <a:t> </a:t>
              </a:r>
              <a:r>
                <a:rPr sz="3800" spc="-10" dirty="0">
                  <a:solidFill>
                    <a:srgbClr val="FFFFFF"/>
                  </a:solidFill>
                  <a:latin typeface="Chaparral Pro"/>
                  <a:cs typeface="Chaparral Pro"/>
                </a:rPr>
                <a:t>children.</a:t>
              </a:r>
              <a:endParaRPr sz="3800">
                <a:latin typeface="Chaparral Pro"/>
                <a:cs typeface="Chaparral Pro"/>
              </a:endParaRPr>
            </a:p>
          </p:txBody>
        </p:sp>
      </p:grpSp>
      <p:grpSp>
        <p:nvGrpSpPr>
          <p:cNvPr id="13" name="Group 12">
            <a:extLst>
              <a:ext uri="{FF2B5EF4-FFF2-40B4-BE49-F238E27FC236}">
                <a16:creationId xmlns:a16="http://schemas.microsoft.com/office/drawing/2014/main" id="{578A60D0-1E13-805C-95A8-CB9F6218C6E9}"/>
              </a:ext>
            </a:extLst>
          </p:cNvPr>
          <p:cNvGrpSpPr/>
          <p:nvPr/>
        </p:nvGrpSpPr>
        <p:grpSpPr>
          <a:xfrm>
            <a:off x="11458868" y="3827090"/>
            <a:ext cx="6796630" cy="4155230"/>
            <a:chOff x="11458868" y="3827090"/>
            <a:chExt cx="6796630" cy="4155230"/>
          </a:xfrm>
        </p:grpSpPr>
        <p:pic>
          <p:nvPicPr>
            <p:cNvPr id="8" name="object 8"/>
            <p:cNvPicPr/>
            <p:nvPr/>
          </p:nvPicPr>
          <p:blipFill>
            <a:blip r:embed="rId6" cstate="print"/>
            <a:stretch>
              <a:fillRect/>
            </a:stretch>
          </p:blipFill>
          <p:spPr>
            <a:xfrm>
              <a:off x="15291561" y="4845420"/>
              <a:ext cx="2963937" cy="3136900"/>
            </a:xfrm>
            <a:prstGeom prst="rect">
              <a:avLst/>
            </a:prstGeom>
          </p:spPr>
        </p:pic>
        <p:sp>
          <p:nvSpPr>
            <p:cNvPr id="11" name="object 11"/>
            <p:cNvSpPr txBox="1"/>
            <p:nvPr/>
          </p:nvSpPr>
          <p:spPr>
            <a:xfrm>
              <a:off x="11458868" y="3827090"/>
              <a:ext cx="4732655" cy="4134485"/>
            </a:xfrm>
            <a:prstGeom prst="rect">
              <a:avLst/>
            </a:prstGeom>
          </p:spPr>
          <p:txBody>
            <a:bodyPr vert="horz" wrap="square" lIns="0" tIns="75565" rIns="0" bIns="0" rtlCol="0">
              <a:spAutoFit/>
            </a:bodyPr>
            <a:lstStyle/>
            <a:p>
              <a:pPr marL="123825" marR="5080">
                <a:lnSpc>
                  <a:spcPts val="4120"/>
                </a:lnSpc>
                <a:spcBef>
                  <a:spcPts val="595"/>
                </a:spcBef>
              </a:pPr>
              <a:r>
                <a:rPr sz="3800" b="1" spc="-85" dirty="0">
                  <a:solidFill>
                    <a:srgbClr val="F05CA1"/>
                  </a:solidFill>
                  <a:latin typeface="Chaparral Pro"/>
                  <a:cs typeface="Chaparral Pro"/>
                </a:rPr>
                <a:t>That’s</a:t>
              </a:r>
              <a:r>
                <a:rPr sz="3800" b="1" spc="-90" dirty="0">
                  <a:solidFill>
                    <a:srgbClr val="F05CA1"/>
                  </a:solidFill>
                  <a:latin typeface="Chaparral Pro"/>
                  <a:cs typeface="Chaparral Pro"/>
                </a:rPr>
                <a:t> </a:t>
              </a:r>
              <a:r>
                <a:rPr sz="3800" b="1" dirty="0">
                  <a:solidFill>
                    <a:srgbClr val="F05CA1"/>
                  </a:solidFill>
                  <a:latin typeface="Chaparral Pro"/>
                  <a:cs typeface="Chaparral Pro"/>
                </a:rPr>
                <a:t>the</a:t>
              </a:r>
              <a:r>
                <a:rPr sz="3800" b="1" spc="-85" dirty="0">
                  <a:solidFill>
                    <a:srgbClr val="F05CA1"/>
                  </a:solidFill>
                  <a:latin typeface="Chaparral Pro"/>
                  <a:cs typeface="Chaparral Pro"/>
                </a:rPr>
                <a:t> </a:t>
              </a:r>
              <a:r>
                <a:rPr sz="3800" b="1" spc="-10" dirty="0">
                  <a:solidFill>
                    <a:srgbClr val="F05CA1"/>
                  </a:solidFill>
                  <a:latin typeface="Chaparral Pro"/>
                  <a:cs typeface="Chaparral Pro"/>
                </a:rPr>
                <a:t>equivalent </a:t>
              </a:r>
              <a:r>
                <a:rPr sz="3800" b="1" dirty="0">
                  <a:solidFill>
                    <a:srgbClr val="F05CA1"/>
                  </a:solidFill>
                  <a:latin typeface="Chaparral Pro"/>
                  <a:cs typeface="Chaparral Pro"/>
                </a:rPr>
                <a:t>of</a:t>
              </a:r>
              <a:r>
                <a:rPr sz="3800" b="1" spc="-45" dirty="0">
                  <a:solidFill>
                    <a:srgbClr val="F05CA1"/>
                  </a:solidFill>
                  <a:latin typeface="Chaparral Pro"/>
                  <a:cs typeface="Chaparral Pro"/>
                </a:rPr>
                <a:t> </a:t>
              </a:r>
              <a:r>
                <a:rPr sz="3800" b="1" spc="-10" dirty="0">
                  <a:solidFill>
                    <a:srgbClr val="F05CA1"/>
                  </a:solidFill>
                  <a:latin typeface="Chaparral Pro"/>
                  <a:cs typeface="Chaparral Pro"/>
                </a:rPr>
                <a:t>approximately</a:t>
              </a:r>
              <a:endParaRPr sz="3800" dirty="0">
                <a:latin typeface="Chaparral Pro"/>
                <a:cs typeface="Chaparral Pro"/>
              </a:endParaRPr>
            </a:p>
            <a:p>
              <a:pPr marL="12700">
                <a:lnSpc>
                  <a:spcPts val="11060"/>
                </a:lnSpc>
              </a:pPr>
              <a:r>
                <a:rPr sz="9900" b="1" spc="-819" dirty="0">
                  <a:solidFill>
                    <a:srgbClr val="FFFFFF"/>
                  </a:solidFill>
                  <a:latin typeface="DIN 2014 Bold"/>
                  <a:cs typeface="DIN 2014 Bold"/>
                </a:rPr>
                <a:t>1</a:t>
              </a:r>
              <a:r>
                <a:rPr sz="9900" b="1" spc="180" dirty="0">
                  <a:solidFill>
                    <a:srgbClr val="FFFFFF"/>
                  </a:solidFill>
                  <a:latin typeface="DIN 2014 Bold"/>
                  <a:cs typeface="DIN 2014 Bold"/>
                </a:rPr>
                <a:t>,202</a:t>
              </a:r>
              <a:endParaRPr sz="9900" dirty="0">
                <a:latin typeface="DIN 2014"/>
                <a:cs typeface="DIN 2014"/>
              </a:endParaRPr>
            </a:p>
            <a:p>
              <a:pPr marL="123825" marR="439420">
                <a:lnSpc>
                  <a:spcPts val="4120"/>
                </a:lnSpc>
                <a:spcBef>
                  <a:spcPts val="254"/>
                </a:spcBef>
              </a:pPr>
              <a:r>
                <a:rPr sz="3800" dirty="0">
                  <a:solidFill>
                    <a:srgbClr val="FFFFFF"/>
                  </a:solidFill>
                  <a:latin typeface="Chaparral Pro"/>
                  <a:cs typeface="Chaparral Pro"/>
                </a:rPr>
                <a:t>children</a:t>
              </a:r>
              <a:r>
                <a:rPr sz="3800" spc="-110" dirty="0">
                  <a:solidFill>
                    <a:srgbClr val="FFFFFF"/>
                  </a:solidFill>
                  <a:latin typeface="Chaparral Pro"/>
                  <a:cs typeface="Chaparral Pro"/>
                </a:rPr>
                <a:t> </a:t>
              </a:r>
              <a:r>
                <a:rPr sz="3800" dirty="0">
                  <a:solidFill>
                    <a:srgbClr val="FFFFFF"/>
                  </a:solidFill>
                  <a:latin typeface="Chaparral Pro"/>
                  <a:cs typeface="Chaparral Pro"/>
                </a:rPr>
                <a:t>born</a:t>
              </a:r>
              <a:r>
                <a:rPr sz="3800" spc="-110" dirty="0">
                  <a:solidFill>
                    <a:srgbClr val="FFFFFF"/>
                  </a:solidFill>
                  <a:latin typeface="Chaparral Pro"/>
                  <a:cs typeface="Chaparral Pro"/>
                </a:rPr>
                <a:t> </a:t>
              </a:r>
              <a:r>
                <a:rPr sz="3800" spc="-20" dirty="0">
                  <a:solidFill>
                    <a:srgbClr val="FFFFFF"/>
                  </a:solidFill>
                  <a:latin typeface="Chaparral Pro"/>
                  <a:cs typeface="Chaparral Pro"/>
                </a:rPr>
                <a:t>each </a:t>
              </a:r>
              <a:r>
                <a:rPr sz="3800" dirty="0">
                  <a:solidFill>
                    <a:srgbClr val="FFFFFF"/>
                  </a:solidFill>
                  <a:latin typeface="Chaparral Pro"/>
                  <a:cs typeface="Chaparral Pro"/>
                </a:rPr>
                <a:t>year</a:t>
              </a:r>
              <a:r>
                <a:rPr sz="3800" spc="-70" dirty="0">
                  <a:solidFill>
                    <a:srgbClr val="FFFFFF"/>
                  </a:solidFill>
                  <a:latin typeface="Chaparral Pro"/>
                  <a:cs typeface="Chaparral Pro"/>
                </a:rPr>
                <a:t> </a:t>
              </a:r>
              <a:r>
                <a:rPr sz="3800" dirty="0">
                  <a:solidFill>
                    <a:srgbClr val="FFFFFF"/>
                  </a:solidFill>
                  <a:latin typeface="Chaparral Pro"/>
                  <a:cs typeface="Chaparral Pro"/>
                </a:rPr>
                <a:t>in</a:t>
              </a:r>
              <a:r>
                <a:rPr sz="3800" spc="-65" dirty="0">
                  <a:solidFill>
                    <a:srgbClr val="FFFFFF"/>
                  </a:solidFill>
                  <a:latin typeface="Chaparral Pro"/>
                  <a:cs typeface="Chaparral Pro"/>
                </a:rPr>
                <a:t> </a:t>
              </a:r>
              <a:r>
                <a:rPr sz="3800" spc="-10" dirty="0">
                  <a:solidFill>
                    <a:srgbClr val="FFFFFF"/>
                  </a:solidFill>
                  <a:latin typeface="Chaparral Pro"/>
                  <a:cs typeface="Chaparral Pro"/>
                </a:rPr>
                <a:t>Hertfordshire </a:t>
              </a:r>
              <a:r>
                <a:rPr sz="3800" dirty="0">
                  <a:solidFill>
                    <a:srgbClr val="FFFFFF"/>
                  </a:solidFill>
                  <a:latin typeface="Chaparral Pro"/>
                  <a:cs typeface="Chaparral Pro"/>
                </a:rPr>
                <a:t>and</a:t>
              </a:r>
              <a:r>
                <a:rPr sz="3800" spc="-75" dirty="0">
                  <a:solidFill>
                    <a:srgbClr val="FFFFFF"/>
                  </a:solidFill>
                  <a:latin typeface="Chaparral Pro"/>
                  <a:cs typeface="Chaparral Pro"/>
                </a:rPr>
                <a:t> </a:t>
              </a:r>
              <a:r>
                <a:rPr sz="3800" spc="-10" dirty="0">
                  <a:solidFill>
                    <a:srgbClr val="FFFFFF"/>
                  </a:solidFill>
                  <a:latin typeface="Chaparral Pro"/>
                  <a:cs typeface="Chaparral Pro"/>
                </a:rPr>
                <a:t>Essex.</a:t>
              </a:r>
              <a:endParaRPr sz="3800" dirty="0">
                <a:latin typeface="Chaparral Pro"/>
                <a:cs typeface="Chaparral Pr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1018806" y="1042922"/>
            <a:ext cx="5746750" cy="722630"/>
          </a:xfrm>
          <a:custGeom>
            <a:avLst/>
            <a:gdLst/>
            <a:ahLst/>
            <a:cxnLst/>
            <a:rect l="l" t="t" r="r" b="b"/>
            <a:pathLst>
              <a:path w="5746750" h="722630">
                <a:moveTo>
                  <a:pt x="450248" y="0"/>
                </a:moveTo>
                <a:lnTo>
                  <a:pt x="0" y="0"/>
                </a:lnTo>
                <a:lnTo>
                  <a:pt x="0" y="722491"/>
                </a:lnTo>
                <a:lnTo>
                  <a:pt x="450248" y="722491"/>
                </a:lnTo>
                <a:lnTo>
                  <a:pt x="450248" y="598934"/>
                </a:lnTo>
                <a:lnTo>
                  <a:pt x="146592" y="598934"/>
                </a:lnTo>
                <a:lnTo>
                  <a:pt x="146592" y="410458"/>
                </a:lnTo>
                <a:lnTo>
                  <a:pt x="418835" y="410458"/>
                </a:lnTo>
                <a:lnTo>
                  <a:pt x="418835" y="286902"/>
                </a:lnTo>
                <a:lnTo>
                  <a:pt x="146592" y="286902"/>
                </a:lnTo>
                <a:lnTo>
                  <a:pt x="146592" y="124603"/>
                </a:lnTo>
                <a:lnTo>
                  <a:pt x="450248" y="124603"/>
                </a:lnTo>
                <a:lnTo>
                  <a:pt x="450248" y="0"/>
                </a:lnTo>
                <a:close/>
              </a:path>
              <a:path w="5746750" h="722630">
                <a:moveTo>
                  <a:pt x="664890" y="0"/>
                </a:moveTo>
                <a:lnTo>
                  <a:pt x="505733" y="0"/>
                </a:lnTo>
                <a:lnTo>
                  <a:pt x="686879" y="349727"/>
                </a:lnTo>
                <a:lnTo>
                  <a:pt x="483744" y="722491"/>
                </a:lnTo>
                <a:lnTo>
                  <a:pt x="642901" y="722491"/>
                </a:lnTo>
                <a:lnTo>
                  <a:pt x="780070" y="476425"/>
                </a:lnTo>
                <a:lnTo>
                  <a:pt x="941613" y="476425"/>
                </a:lnTo>
                <a:lnTo>
                  <a:pt x="872214" y="349727"/>
                </a:lnTo>
                <a:lnTo>
                  <a:pt x="934400" y="230359"/>
                </a:lnTo>
                <a:lnTo>
                  <a:pt x="780070" y="230359"/>
                </a:lnTo>
                <a:lnTo>
                  <a:pt x="664890" y="0"/>
                </a:lnTo>
                <a:close/>
              </a:path>
              <a:path w="5746750" h="722630">
                <a:moveTo>
                  <a:pt x="941613" y="476425"/>
                </a:moveTo>
                <a:lnTo>
                  <a:pt x="780070" y="476425"/>
                </a:lnTo>
                <a:lnTo>
                  <a:pt x="918286" y="722491"/>
                </a:lnTo>
                <a:lnTo>
                  <a:pt x="1076396" y="722491"/>
                </a:lnTo>
                <a:lnTo>
                  <a:pt x="941613" y="476425"/>
                </a:lnTo>
                <a:close/>
              </a:path>
              <a:path w="5746750" h="722630">
                <a:moveTo>
                  <a:pt x="1054407" y="0"/>
                </a:moveTo>
                <a:lnTo>
                  <a:pt x="896297" y="0"/>
                </a:lnTo>
                <a:lnTo>
                  <a:pt x="780070" y="230359"/>
                </a:lnTo>
                <a:lnTo>
                  <a:pt x="934400" y="230359"/>
                </a:lnTo>
                <a:lnTo>
                  <a:pt x="1054407" y="0"/>
                </a:lnTo>
                <a:close/>
              </a:path>
              <a:path w="5746750" h="722630">
                <a:moveTo>
                  <a:pt x="1409360" y="0"/>
                </a:moveTo>
                <a:lnTo>
                  <a:pt x="1150729" y="0"/>
                </a:lnTo>
                <a:lnTo>
                  <a:pt x="1150729" y="722491"/>
                </a:lnTo>
                <a:lnTo>
                  <a:pt x="1297321" y="722491"/>
                </a:lnTo>
                <a:lnTo>
                  <a:pt x="1297321" y="468048"/>
                </a:lnTo>
                <a:lnTo>
                  <a:pt x="1409360" y="468048"/>
                </a:lnTo>
                <a:lnTo>
                  <a:pt x="1462748" y="464966"/>
                </a:lnTo>
                <a:lnTo>
                  <a:pt x="1511018" y="455799"/>
                </a:lnTo>
                <a:lnTo>
                  <a:pt x="1553858" y="440669"/>
                </a:lnTo>
                <a:lnTo>
                  <a:pt x="1590958" y="419695"/>
                </a:lnTo>
                <a:lnTo>
                  <a:pt x="1622009" y="393000"/>
                </a:lnTo>
                <a:lnTo>
                  <a:pt x="1646700" y="360702"/>
                </a:lnTo>
                <a:lnTo>
                  <a:pt x="1654432" y="344492"/>
                </a:lnTo>
                <a:lnTo>
                  <a:pt x="1297321" y="344492"/>
                </a:lnTo>
                <a:lnTo>
                  <a:pt x="1297321" y="124603"/>
                </a:lnTo>
                <a:lnTo>
                  <a:pt x="1657232" y="124603"/>
                </a:lnTo>
                <a:lnTo>
                  <a:pt x="1646467" y="102537"/>
                </a:lnTo>
                <a:lnTo>
                  <a:pt x="1621664" y="71134"/>
                </a:lnTo>
                <a:lnTo>
                  <a:pt x="1590528" y="45480"/>
                </a:lnTo>
                <a:lnTo>
                  <a:pt x="1553393" y="25556"/>
                </a:lnTo>
                <a:lnTo>
                  <a:pt x="1510596" y="11347"/>
                </a:lnTo>
                <a:lnTo>
                  <a:pt x="1462473" y="2833"/>
                </a:lnTo>
                <a:lnTo>
                  <a:pt x="1409360" y="0"/>
                </a:lnTo>
                <a:close/>
              </a:path>
              <a:path w="5746750" h="722630">
                <a:moveTo>
                  <a:pt x="1657232" y="124603"/>
                </a:moveTo>
                <a:lnTo>
                  <a:pt x="1388418" y="124603"/>
                </a:lnTo>
                <a:lnTo>
                  <a:pt x="1453845" y="131573"/>
                </a:lnTo>
                <a:lnTo>
                  <a:pt x="1498755" y="152089"/>
                </a:lnTo>
                <a:lnTo>
                  <a:pt x="1524621" y="185563"/>
                </a:lnTo>
                <a:lnTo>
                  <a:pt x="1532916" y="231406"/>
                </a:lnTo>
                <a:lnTo>
                  <a:pt x="1527639" y="272921"/>
                </a:lnTo>
                <a:lnTo>
                  <a:pt x="1511304" y="304686"/>
                </a:lnTo>
                <a:lnTo>
                  <a:pt x="1483159" y="327001"/>
                </a:lnTo>
                <a:lnTo>
                  <a:pt x="1442448" y="340169"/>
                </a:lnTo>
                <a:lnTo>
                  <a:pt x="1388418" y="344492"/>
                </a:lnTo>
                <a:lnTo>
                  <a:pt x="1654432" y="344492"/>
                </a:lnTo>
                <a:lnTo>
                  <a:pt x="1664720" y="322924"/>
                </a:lnTo>
                <a:lnTo>
                  <a:pt x="1675760" y="279785"/>
                </a:lnTo>
                <a:lnTo>
                  <a:pt x="1679509" y="231406"/>
                </a:lnTo>
                <a:lnTo>
                  <a:pt x="1675725" y="182655"/>
                </a:lnTo>
                <a:lnTo>
                  <a:pt x="1664599" y="139705"/>
                </a:lnTo>
                <a:lnTo>
                  <a:pt x="1657232" y="124603"/>
                </a:lnTo>
                <a:close/>
              </a:path>
              <a:path w="5746750" h="722630">
                <a:moveTo>
                  <a:pt x="2208278" y="0"/>
                </a:moveTo>
                <a:lnTo>
                  <a:pt x="1758030" y="0"/>
                </a:lnTo>
                <a:lnTo>
                  <a:pt x="1758030" y="722491"/>
                </a:lnTo>
                <a:lnTo>
                  <a:pt x="2208278" y="722491"/>
                </a:lnTo>
                <a:lnTo>
                  <a:pt x="2208278" y="598934"/>
                </a:lnTo>
                <a:lnTo>
                  <a:pt x="1904622" y="598934"/>
                </a:lnTo>
                <a:lnTo>
                  <a:pt x="1904622" y="410458"/>
                </a:lnTo>
                <a:lnTo>
                  <a:pt x="2176865" y="410458"/>
                </a:lnTo>
                <a:lnTo>
                  <a:pt x="2176865" y="286902"/>
                </a:lnTo>
                <a:lnTo>
                  <a:pt x="1904622" y="286902"/>
                </a:lnTo>
                <a:lnTo>
                  <a:pt x="1904622" y="124603"/>
                </a:lnTo>
                <a:lnTo>
                  <a:pt x="2208278" y="124603"/>
                </a:lnTo>
                <a:lnTo>
                  <a:pt x="2208278" y="0"/>
                </a:lnTo>
                <a:close/>
              </a:path>
              <a:path w="5746750" h="722630">
                <a:moveTo>
                  <a:pt x="2557995" y="0"/>
                </a:moveTo>
                <a:lnTo>
                  <a:pt x="2299364" y="0"/>
                </a:lnTo>
                <a:lnTo>
                  <a:pt x="2299364" y="722491"/>
                </a:lnTo>
                <a:lnTo>
                  <a:pt x="2445956" y="722491"/>
                </a:lnTo>
                <a:lnTo>
                  <a:pt x="2445956" y="438730"/>
                </a:lnTo>
                <a:lnTo>
                  <a:pt x="2716301" y="438730"/>
                </a:lnTo>
                <a:lnTo>
                  <a:pt x="2704587" y="414647"/>
                </a:lnTo>
                <a:lnTo>
                  <a:pt x="2747593" y="391384"/>
                </a:lnTo>
                <a:lnTo>
                  <a:pt x="2782005" y="360483"/>
                </a:lnTo>
                <a:lnTo>
                  <a:pt x="2807269" y="321841"/>
                </a:lnTo>
                <a:lnTo>
                  <a:pt x="2809502" y="315173"/>
                </a:lnTo>
                <a:lnTo>
                  <a:pt x="2445956" y="315173"/>
                </a:lnTo>
                <a:lnTo>
                  <a:pt x="2445956" y="124603"/>
                </a:lnTo>
                <a:lnTo>
                  <a:pt x="2808458" y="124603"/>
                </a:lnTo>
                <a:lnTo>
                  <a:pt x="2795100" y="98503"/>
                </a:lnTo>
                <a:lnTo>
                  <a:pt x="2770296" y="68477"/>
                </a:lnTo>
                <a:lnTo>
                  <a:pt x="2739158" y="43871"/>
                </a:lnTo>
                <a:lnTo>
                  <a:pt x="2702023" y="24703"/>
                </a:lnTo>
                <a:lnTo>
                  <a:pt x="2659226" y="10990"/>
                </a:lnTo>
                <a:lnTo>
                  <a:pt x="2611105" y="2750"/>
                </a:lnTo>
                <a:lnTo>
                  <a:pt x="2557995" y="0"/>
                </a:lnTo>
                <a:close/>
              </a:path>
              <a:path w="5746750" h="722630">
                <a:moveTo>
                  <a:pt x="2716301" y="438730"/>
                </a:moveTo>
                <a:lnTo>
                  <a:pt x="2563230" y="438730"/>
                </a:lnTo>
                <a:lnTo>
                  <a:pt x="2693059" y="722491"/>
                </a:lnTo>
                <a:lnTo>
                  <a:pt x="2854321" y="722491"/>
                </a:lnTo>
                <a:lnTo>
                  <a:pt x="2716301" y="438730"/>
                </a:lnTo>
                <a:close/>
              </a:path>
              <a:path w="5746750" h="722630">
                <a:moveTo>
                  <a:pt x="2808458" y="124603"/>
                </a:moveTo>
                <a:lnTo>
                  <a:pt x="2544383" y="124603"/>
                </a:lnTo>
                <a:lnTo>
                  <a:pt x="2602480" y="129053"/>
                </a:lnTo>
                <a:lnTo>
                  <a:pt x="2645558" y="144498"/>
                </a:lnTo>
                <a:lnTo>
                  <a:pt x="2672340" y="174078"/>
                </a:lnTo>
                <a:lnTo>
                  <a:pt x="2681551" y="220935"/>
                </a:lnTo>
                <a:lnTo>
                  <a:pt x="2672340" y="267465"/>
                </a:lnTo>
                <a:lnTo>
                  <a:pt x="2645558" y="296326"/>
                </a:lnTo>
                <a:lnTo>
                  <a:pt x="2602480" y="311050"/>
                </a:lnTo>
                <a:lnTo>
                  <a:pt x="2544383" y="315173"/>
                </a:lnTo>
                <a:lnTo>
                  <a:pt x="2809502" y="315173"/>
                </a:lnTo>
                <a:lnTo>
                  <a:pt x="2822833" y="275359"/>
                </a:lnTo>
                <a:lnTo>
                  <a:pt x="2828144" y="220935"/>
                </a:lnTo>
                <a:lnTo>
                  <a:pt x="2824360" y="174750"/>
                </a:lnTo>
                <a:lnTo>
                  <a:pt x="2813233" y="133933"/>
                </a:lnTo>
                <a:lnTo>
                  <a:pt x="2808458" y="124603"/>
                </a:lnTo>
                <a:close/>
              </a:path>
              <a:path w="5746750" h="722630">
                <a:moveTo>
                  <a:pt x="3091989" y="0"/>
                </a:moveTo>
                <a:lnTo>
                  <a:pt x="2945397" y="0"/>
                </a:lnTo>
                <a:lnTo>
                  <a:pt x="2945397" y="722491"/>
                </a:lnTo>
                <a:lnTo>
                  <a:pt x="3091989" y="722491"/>
                </a:lnTo>
                <a:lnTo>
                  <a:pt x="3091989" y="0"/>
                </a:lnTo>
                <a:close/>
              </a:path>
              <a:path w="5746750" h="722630">
                <a:moveTo>
                  <a:pt x="3371541" y="0"/>
                </a:moveTo>
                <a:lnTo>
                  <a:pt x="3234372" y="0"/>
                </a:lnTo>
                <a:lnTo>
                  <a:pt x="3234372" y="722491"/>
                </a:lnTo>
                <a:lnTo>
                  <a:pt x="3373635" y="722491"/>
                </a:lnTo>
                <a:lnTo>
                  <a:pt x="3373635" y="277478"/>
                </a:lnTo>
                <a:lnTo>
                  <a:pt x="3514708" y="277478"/>
                </a:lnTo>
                <a:lnTo>
                  <a:pt x="3371541" y="0"/>
                </a:lnTo>
                <a:close/>
              </a:path>
              <a:path w="5746750" h="722630">
                <a:moveTo>
                  <a:pt x="3914980" y="274337"/>
                </a:moveTo>
                <a:lnTo>
                  <a:pt x="3774670" y="274337"/>
                </a:lnTo>
                <a:lnTo>
                  <a:pt x="3774670" y="722491"/>
                </a:lnTo>
                <a:lnTo>
                  <a:pt x="3914980" y="722491"/>
                </a:lnTo>
                <a:lnTo>
                  <a:pt x="3914980" y="274337"/>
                </a:lnTo>
                <a:close/>
              </a:path>
              <a:path w="5746750" h="722630">
                <a:moveTo>
                  <a:pt x="3514708" y="277478"/>
                </a:moveTo>
                <a:lnTo>
                  <a:pt x="3373635" y="277478"/>
                </a:lnTo>
                <a:lnTo>
                  <a:pt x="3528604" y="592652"/>
                </a:lnTo>
                <a:lnTo>
                  <a:pt x="3617607" y="592652"/>
                </a:lnTo>
                <a:lnTo>
                  <a:pt x="3715771" y="393705"/>
                </a:lnTo>
                <a:lnTo>
                  <a:pt x="3574676" y="393705"/>
                </a:lnTo>
                <a:lnTo>
                  <a:pt x="3514708" y="277478"/>
                </a:lnTo>
                <a:close/>
              </a:path>
              <a:path w="5746750" h="722630">
                <a:moveTo>
                  <a:pt x="3914980" y="0"/>
                </a:moveTo>
                <a:lnTo>
                  <a:pt x="3775717" y="0"/>
                </a:lnTo>
                <a:lnTo>
                  <a:pt x="3574676" y="393705"/>
                </a:lnTo>
                <a:lnTo>
                  <a:pt x="3715771" y="393705"/>
                </a:lnTo>
                <a:lnTo>
                  <a:pt x="3774670" y="274337"/>
                </a:lnTo>
                <a:lnTo>
                  <a:pt x="3914980" y="274337"/>
                </a:lnTo>
                <a:lnTo>
                  <a:pt x="3914980" y="0"/>
                </a:lnTo>
                <a:close/>
              </a:path>
              <a:path w="5746750" h="722630">
                <a:moveTo>
                  <a:pt x="4497151" y="0"/>
                </a:moveTo>
                <a:lnTo>
                  <a:pt x="4046902" y="0"/>
                </a:lnTo>
                <a:lnTo>
                  <a:pt x="4046902" y="722491"/>
                </a:lnTo>
                <a:lnTo>
                  <a:pt x="4497151" y="722491"/>
                </a:lnTo>
                <a:lnTo>
                  <a:pt x="4497151" y="598934"/>
                </a:lnTo>
                <a:lnTo>
                  <a:pt x="4193495" y="598934"/>
                </a:lnTo>
                <a:lnTo>
                  <a:pt x="4193495" y="410458"/>
                </a:lnTo>
                <a:lnTo>
                  <a:pt x="4465738" y="410458"/>
                </a:lnTo>
                <a:lnTo>
                  <a:pt x="4465738" y="286902"/>
                </a:lnTo>
                <a:lnTo>
                  <a:pt x="4193495" y="286902"/>
                </a:lnTo>
                <a:lnTo>
                  <a:pt x="4193495" y="124603"/>
                </a:lnTo>
                <a:lnTo>
                  <a:pt x="4497151" y="124603"/>
                </a:lnTo>
                <a:lnTo>
                  <a:pt x="4497151" y="0"/>
                </a:lnTo>
                <a:close/>
              </a:path>
              <a:path w="5746750" h="722630">
                <a:moveTo>
                  <a:pt x="4709699" y="0"/>
                </a:moveTo>
                <a:lnTo>
                  <a:pt x="4588237" y="0"/>
                </a:lnTo>
                <a:lnTo>
                  <a:pt x="4588237" y="722491"/>
                </a:lnTo>
                <a:lnTo>
                  <a:pt x="4727500" y="722491"/>
                </a:lnTo>
                <a:lnTo>
                  <a:pt x="4727500" y="275384"/>
                </a:lnTo>
                <a:lnTo>
                  <a:pt x="4881417" y="275384"/>
                </a:lnTo>
                <a:lnTo>
                  <a:pt x="4709699" y="0"/>
                </a:lnTo>
                <a:close/>
              </a:path>
              <a:path w="5746750" h="722630">
                <a:moveTo>
                  <a:pt x="4881417" y="275384"/>
                </a:moveTo>
                <a:lnTo>
                  <a:pt x="4727500" y="275384"/>
                </a:lnTo>
                <a:lnTo>
                  <a:pt x="5009166" y="722491"/>
                </a:lnTo>
                <a:lnTo>
                  <a:pt x="5131676" y="722491"/>
                </a:lnTo>
                <a:lnTo>
                  <a:pt x="5131676" y="453389"/>
                </a:lnTo>
                <a:lnTo>
                  <a:pt x="4992413" y="453389"/>
                </a:lnTo>
                <a:lnTo>
                  <a:pt x="4881417" y="275384"/>
                </a:lnTo>
                <a:close/>
              </a:path>
              <a:path w="5746750" h="722630">
                <a:moveTo>
                  <a:pt x="5131676" y="0"/>
                </a:moveTo>
                <a:lnTo>
                  <a:pt x="4992413" y="0"/>
                </a:lnTo>
                <a:lnTo>
                  <a:pt x="4992413" y="453389"/>
                </a:lnTo>
                <a:lnTo>
                  <a:pt x="5131676" y="453389"/>
                </a:lnTo>
                <a:lnTo>
                  <a:pt x="5131676" y="0"/>
                </a:lnTo>
                <a:close/>
              </a:path>
              <a:path w="5746750" h="722630">
                <a:moveTo>
                  <a:pt x="5547359" y="124603"/>
                </a:moveTo>
                <a:lnTo>
                  <a:pt x="5400767" y="124603"/>
                </a:lnTo>
                <a:lnTo>
                  <a:pt x="5400767" y="722491"/>
                </a:lnTo>
                <a:lnTo>
                  <a:pt x="5547359" y="722491"/>
                </a:lnTo>
                <a:lnTo>
                  <a:pt x="5547359" y="124603"/>
                </a:lnTo>
                <a:close/>
              </a:path>
              <a:path w="5746750" h="722630">
                <a:moveTo>
                  <a:pt x="5746306" y="0"/>
                </a:moveTo>
                <a:lnTo>
                  <a:pt x="5201820" y="0"/>
                </a:lnTo>
                <a:lnTo>
                  <a:pt x="5201820" y="124603"/>
                </a:lnTo>
                <a:lnTo>
                  <a:pt x="5746306" y="124603"/>
                </a:lnTo>
                <a:lnTo>
                  <a:pt x="5746306"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12753538" y="1026146"/>
            <a:ext cx="7350759" cy="764540"/>
            <a:chOff x="12753538" y="1026146"/>
            <a:chExt cx="7350759" cy="764540"/>
          </a:xfrm>
        </p:grpSpPr>
        <p:sp>
          <p:nvSpPr>
            <p:cNvPr id="5" name="object 5"/>
            <p:cNvSpPr/>
            <p:nvPr/>
          </p:nvSpPr>
          <p:spPr>
            <a:xfrm>
              <a:off x="12753538" y="1026146"/>
              <a:ext cx="7350759" cy="764540"/>
            </a:xfrm>
            <a:custGeom>
              <a:avLst/>
              <a:gdLst/>
              <a:ahLst/>
              <a:cxnLst/>
              <a:rect l="l" t="t" r="r" b="b"/>
              <a:pathLst>
                <a:path w="7350759" h="764539">
                  <a:moveTo>
                    <a:pt x="7350561" y="0"/>
                  </a:moveTo>
                  <a:lnTo>
                    <a:pt x="0" y="0"/>
                  </a:lnTo>
                  <a:lnTo>
                    <a:pt x="0" y="764374"/>
                  </a:lnTo>
                  <a:lnTo>
                    <a:pt x="7350561" y="764374"/>
                  </a:lnTo>
                  <a:lnTo>
                    <a:pt x="7350561" y="0"/>
                  </a:lnTo>
                  <a:close/>
                </a:path>
              </a:pathLst>
            </a:custGeom>
            <a:solidFill>
              <a:srgbClr val="122145"/>
            </a:solidFill>
          </p:spPr>
          <p:txBody>
            <a:bodyPr wrap="square" lIns="0" tIns="0" rIns="0" bIns="0" rtlCol="0"/>
            <a:lstStyle/>
            <a:p>
              <a:endParaRPr/>
            </a:p>
          </p:txBody>
        </p:sp>
        <p:sp>
          <p:nvSpPr>
            <p:cNvPr id="6" name="object 6"/>
            <p:cNvSpPr/>
            <p:nvPr/>
          </p:nvSpPr>
          <p:spPr>
            <a:xfrm>
              <a:off x="13087424" y="1268825"/>
              <a:ext cx="6503670" cy="319405"/>
            </a:xfrm>
            <a:custGeom>
              <a:avLst/>
              <a:gdLst/>
              <a:ahLst/>
              <a:cxnLst/>
              <a:rect l="l" t="t" r="r" b="b"/>
              <a:pathLst>
                <a:path w="6503669" h="319405">
                  <a:moveTo>
                    <a:pt x="110425" y="4062"/>
                  </a:moveTo>
                  <a:lnTo>
                    <a:pt x="0" y="4062"/>
                  </a:lnTo>
                  <a:lnTo>
                    <a:pt x="0" y="315068"/>
                  </a:lnTo>
                  <a:lnTo>
                    <a:pt x="110425" y="315068"/>
                  </a:lnTo>
                  <a:lnTo>
                    <a:pt x="149847" y="310482"/>
                  </a:lnTo>
                  <a:lnTo>
                    <a:pt x="182844" y="295899"/>
                  </a:lnTo>
                  <a:lnTo>
                    <a:pt x="208073" y="270088"/>
                  </a:lnTo>
                  <a:lnTo>
                    <a:pt x="211528" y="261887"/>
                  </a:lnTo>
                  <a:lnTo>
                    <a:pt x="63097" y="261887"/>
                  </a:lnTo>
                  <a:lnTo>
                    <a:pt x="63097" y="57694"/>
                  </a:lnTo>
                  <a:lnTo>
                    <a:pt x="211797" y="57694"/>
                  </a:lnTo>
                  <a:lnTo>
                    <a:pt x="208073" y="48849"/>
                  </a:lnTo>
                  <a:lnTo>
                    <a:pt x="182844" y="23102"/>
                  </a:lnTo>
                  <a:lnTo>
                    <a:pt x="149847" y="8606"/>
                  </a:lnTo>
                  <a:lnTo>
                    <a:pt x="110425" y="4062"/>
                  </a:lnTo>
                  <a:close/>
                </a:path>
                <a:path w="6503669" h="319405">
                  <a:moveTo>
                    <a:pt x="211797" y="57694"/>
                  </a:moveTo>
                  <a:lnTo>
                    <a:pt x="110425" y="57694"/>
                  </a:lnTo>
                  <a:lnTo>
                    <a:pt x="136912" y="62899"/>
                  </a:lnTo>
                  <a:lnTo>
                    <a:pt x="154315" y="78373"/>
                  </a:lnTo>
                  <a:lnTo>
                    <a:pt x="163860" y="103905"/>
                  </a:lnTo>
                  <a:lnTo>
                    <a:pt x="166769" y="139283"/>
                  </a:lnTo>
                  <a:lnTo>
                    <a:pt x="166769" y="179847"/>
                  </a:lnTo>
                  <a:lnTo>
                    <a:pt x="163860" y="215296"/>
                  </a:lnTo>
                  <a:lnTo>
                    <a:pt x="154315" y="240983"/>
                  </a:lnTo>
                  <a:lnTo>
                    <a:pt x="136912" y="256612"/>
                  </a:lnTo>
                  <a:lnTo>
                    <a:pt x="110425" y="261887"/>
                  </a:lnTo>
                  <a:lnTo>
                    <a:pt x="211528" y="261887"/>
                  </a:lnTo>
                  <a:lnTo>
                    <a:pt x="224195" y="231815"/>
                  </a:lnTo>
                  <a:lnTo>
                    <a:pt x="229867" y="179847"/>
                  </a:lnTo>
                  <a:lnTo>
                    <a:pt x="229867" y="139283"/>
                  </a:lnTo>
                  <a:lnTo>
                    <a:pt x="224195" y="87143"/>
                  </a:lnTo>
                  <a:lnTo>
                    <a:pt x="211797" y="57694"/>
                  </a:lnTo>
                  <a:close/>
                </a:path>
                <a:path w="6503669" h="319405">
                  <a:moveTo>
                    <a:pt x="471011" y="4062"/>
                  </a:moveTo>
                  <a:lnTo>
                    <a:pt x="277195" y="4062"/>
                  </a:lnTo>
                  <a:lnTo>
                    <a:pt x="277195" y="315068"/>
                  </a:lnTo>
                  <a:lnTo>
                    <a:pt x="471011" y="315068"/>
                  </a:lnTo>
                  <a:lnTo>
                    <a:pt x="471011" y="261887"/>
                  </a:lnTo>
                  <a:lnTo>
                    <a:pt x="340303" y="261887"/>
                  </a:lnTo>
                  <a:lnTo>
                    <a:pt x="340303" y="180748"/>
                  </a:lnTo>
                  <a:lnTo>
                    <a:pt x="457493" y="180748"/>
                  </a:lnTo>
                  <a:lnTo>
                    <a:pt x="457493" y="127566"/>
                  </a:lnTo>
                  <a:lnTo>
                    <a:pt x="340303" y="127566"/>
                  </a:lnTo>
                  <a:lnTo>
                    <a:pt x="340303" y="57694"/>
                  </a:lnTo>
                  <a:lnTo>
                    <a:pt x="471011" y="57694"/>
                  </a:lnTo>
                  <a:lnTo>
                    <a:pt x="471011" y="4062"/>
                  </a:lnTo>
                  <a:close/>
                </a:path>
                <a:path w="6503669" h="319405">
                  <a:moveTo>
                    <a:pt x="573322" y="4062"/>
                  </a:moveTo>
                  <a:lnTo>
                    <a:pt x="510225" y="4062"/>
                  </a:lnTo>
                  <a:lnTo>
                    <a:pt x="510225" y="315068"/>
                  </a:lnTo>
                  <a:lnTo>
                    <a:pt x="704041" y="315068"/>
                  </a:lnTo>
                  <a:lnTo>
                    <a:pt x="704041" y="261887"/>
                  </a:lnTo>
                  <a:lnTo>
                    <a:pt x="573322" y="261887"/>
                  </a:lnTo>
                  <a:lnTo>
                    <a:pt x="573322" y="4062"/>
                  </a:lnTo>
                  <a:close/>
                </a:path>
                <a:path w="6503669" h="319405">
                  <a:moveTo>
                    <a:pt x="926704" y="4062"/>
                  </a:moveTo>
                  <a:lnTo>
                    <a:pt x="732878" y="4062"/>
                  </a:lnTo>
                  <a:lnTo>
                    <a:pt x="732878" y="315068"/>
                  </a:lnTo>
                  <a:lnTo>
                    <a:pt x="926704" y="315068"/>
                  </a:lnTo>
                  <a:lnTo>
                    <a:pt x="926704" y="261887"/>
                  </a:lnTo>
                  <a:lnTo>
                    <a:pt x="795986" y="261887"/>
                  </a:lnTo>
                  <a:lnTo>
                    <a:pt x="795986" y="180748"/>
                  </a:lnTo>
                  <a:lnTo>
                    <a:pt x="913176" y="180748"/>
                  </a:lnTo>
                  <a:lnTo>
                    <a:pt x="913176" y="127566"/>
                  </a:lnTo>
                  <a:lnTo>
                    <a:pt x="795986" y="127566"/>
                  </a:lnTo>
                  <a:lnTo>
                    <a:pt x="795986" y="57694"/>
                  </a:lnTo>
                  <a:lnTo>
                    <a:pt x="926704" y="57694"/>
                  </a:lnTo>
                  <a:lnTo>
                    <a:pt x="926704" y="4062"/>
                  </a:lnTo>
                  <a:close/>
                </a:path>
                <a:path w="6503669" h="319405">
                  <a:moveTo>
                    <a:pt x="1087610" y="57694"/>
                  </a:moveTo>
                  <a:lnTo>
                    <a:pt x="1024502" y="57694"/>
                  </a:lnTo>
                  <a:lnTo>
                    <a:pt x="1024502" y="315068"/>
                  </a:lnTo>
                  <a:lnTo>
                    <a:pt x="1087610" y="315068"/>
                  </a:lnTo>
                  <a:lnTo>
                    <a:pt x="1087610" y="57694"/>
                  </a:lnTo>
                  <a:close/>
                </a:path>
                <a:path w="6503669" h="319405">
                  <a:moveTo>
                    <a:pt x="1173241" y="4062"/>
                  </a:moveTo>
                  <a:lnTo>
                    <a:pt x="938861" y="4062"/>
                  </a:lnTo>
                  <a:lnTo>
                    <a:pt x="938861" y="57694"/>
                  </a:lnTo>
                  <a:lnTo>
                    <a:pt x="1173241" y="57694"/>
                  </a:lnTo>
                  <a:lnTo>
                    <a:pt x="1173241" y="4062"/>
                  </a:lnTo>
                  <a:close/>
                </a:path>
                <a:path w="6503669" h="319405">
                  <a:moveTo>
                    <a:pt x="1396805" y="4062"/>
                  </a:moveTo>
                  <a:lnTo>
                    <a:pt x="1202989" y="4062"/>
                  </a:lnTo>
                  <a:lnTo>
                    <a:pt x="1202989" y="315068"/>
                  </a:lnTo>
                  <a:lnTo>
                    <a:pt x="1396805" y="315068"/>
                  </a:lnTo>
                  <a:lnTo>
                    <a:pt x="1396805" y="261887"/>
                  </a:lnTo>
                  <a:lnTo>
                    <a:pt x="1266097" y="261887"/>
                  </a:lnTo>
                  <a:lnTo>
                    <a:pt x="1266097" y="180748"/>
                  </a:lnTo>
                  <a:lnTo>
                    <a:pt x="1383287" y="180748"/>
                  </a:lnTo>
                  <a:lnTo>
                    <a:pt x="1383287" y="127566"/>
                  </a:lnTo>
                  <a:lnTo>
                    <a:pt x="1266097" y="127566"/>
                  </a:lnTo>
                  <a:lnTo>
                    <a:pt x="1266097" y="57694"/>
                  </a:lnTo>
                  <a:lnTo>
                    <a:pt x="1396805" y="57694"/>
                  </a:lnTo>
                  <a:lnTo>
                    <a:pt x="1396805" y="4062"/>
                  </a:lnTo>
                  <a:close/>
                </a:path>
                <a:path w="6503669" h="319405">
                  <a:moveTo>
                    <a:pt x="1573041" y="234841"/>
                  </a:moveTo>
                  <a:lnTo>
                    <a:pt x="1524812" y="268190"/>
                  </a:lnTo>
                  <a:lnTo>
                    <a:pt x="1547476" y="291362"/>
                  </a:lnTo>
                  <a:lnTo>
                    <a:pt x="1574619" y="307179"/>
                  </a:lnTo>
                  <a:lnTo>
                    <a:pt x="1606831" y="316234"/>
                  </a:lnTo>
                  <a:lnTo>
                    <a:pt x="1644703" y="319121"/>
                  </a:lnTo>
                  <a:lnTo>
                    <a:pt x="1692272" y="312127"/>
                  </a:lnTo>
                  <a:lnTo>
                    <a:pt x="1725724" y="292923"/>
                  </a:lnTo>
                  <a:lnTo>
                    <a:pt x="1744268" y="265939"/>
                  </a:lnTo>
                  <a:lnTo>
                    <a:pt x="1640651" y="265939"/>
                  </a:lnTo>
                  <a:lnTo>
                    <a:pt x="1618933" y="263995"/>
                  </a:lnTo>
                  <a:lnTo>
                    <a:pt x="1601101" y="258164"/>
                  </a:lnTo>
                  <a:lnTo>
                    <a:pt x="1586142" y="248446"/>
                  </a:lnTo>
                  <a:lnTo>
                    <a:pt x="1573041" y="234841"/>
                  </a:lnTo>
                  <a:close/>
                </a:path>
                <a:path w="6503669" h="319405">
                  <a:moveTo>
                    <a:pt x="1639751" y="0"/>
                  </a:moveTo>
                  <a:lnTo>
                    <a:pt x="1591943" y="6754"/>
                  </a:lnTo>
                  <a:lnTo>
                    <a:pt x="1558842" y="25297"/>
                  </a:lnTo>
                  <a:lnTo>
                    <a:pt x="1539602" y="53053"/>
                  </a:lnTo>
                  <a:lnTo>
                    <a:pt x="1533377" y="87442"/>
                  </a:lnTo>
                  <a:lnTo>
                    <a:pt x="1539123" y="121984"/>
                  </a:lnTo>
                  <a:lnTo>
                    <a:pt x="1556363" y="149085"/>
                  </a:lnTo>
                  <a:lnTo>
                    <a:pt x="1585096" y="169592"/>
                  </a:lnTo>
                  <a:lnTo>
                    <a:pt x="1625322" y="184350"/>
                  </a:lnTo>
                  <a:lnTo>
                    <a:pt x="1656553" y="194150"/>
                  </a:lnTo>
                  <a:lnTo>
                    <a:pt x="1676035" y="204581"/>
                  </a:lnTo>
                  <a:lnTo>
                    <a:pt x="1686049" y="216616"/>
                  </a:lnTo>
                  <a:lnTo>
                    <a:pt x="1688880" y="231228"/>
                  </a:lnTo>
                  <a:lnTo>
                    <a:pt x="1686415" y="244638"/>
                  </a:lnTo>
                  <a:lnTo>
                    <a:pt x="1678289" y="255683"/>
                  </a:lnTo>
                  <a:lnTo>
                    <a:pt x="1663400" y="263178"/>
                  </a:lnTo>
                  <a:lnTo>
                    <a:pt x="1640651" y="265939"/>
                  </a:lnTo>
                  <a:lnTo>
                    <a:pt x="1744268" y="265939"/>
                  </a:lnTo>
                  <a:lnTo>
                    <a:pt x="1745485" y="264168"/>
                  </a:lnTo>
                  <a:lnTo>
                    <a:pt x="1751978" y="228527"/>
                  </a:lnTo>
                  <a:lnTo>
                    <a:pt x="1746386" y="192678"/>
                  </a:lnTo>
                  <a:lnTo>
                    <a:pt x="1729216" y="166212"/>
                  </a:lnTo>
                  <a:lnTo>
                    <a:pt x="1699879" y="147014"/>
                  </a:lnTo>
                  <a:lnTo>
                    <a:pt x="1657781" y="132969"/>
                  </a:lnTo>
                  <a:lnTo>
                    <a:pt x="1630705" y="124906"/>
                  </a:lnTo>
                  <a:lnTo>
                    <a:pt x="1611575" y="115448"/>
                  </a:lnTo>
                  <a:lnTo>
                    <a:pt x="1600221" y="103368"/>
                  </a:lnTo>
                  <a:lnTo>
                    <a:pt x="1596474" y="87442"/>
                  </a:lnTo>
                  <a:lnTo>
                    <a:pt x="1599313" y="73154"/>
                  </a:lnTo>
                  <a:lnTo>
                    <a:pt x="1607689" y="62373"/>
                  </a:lnTo>
                  <a:lnTo>
                    <a:pt x="1621389" y="55564"/>
                  </a:lnTo>
                  <a:lnTo>
                    <a:pt x="1640201" y="53192"/>
                  </a:lnTo>
                  <a:lnTo>
                    <a:pt x="1745674" y="53192"/>
                  </a:lnTo>
                  <a:lnTo>
                    <a:pt x="1748826" y="50940"/>
                  </a:lnTo>
                  <a:lnTo>
                    <a:pt x="1729439" y="28527"/>
                  </a:lnTo>
                  <a:lnTo>
                    <a:pt x="1704599" y="12622"/>
                  </a:lnTo>
                  <a:lnTo>
                    <a:pt x="1674605" y="3141"/>
                  </a:lnTo>
                  <a:lnTo>
                    <a:pt x="1639751" y="0"/>
                  </a:lnTo>
                  <a:close/>
                </a:path>
                <a:path w="6503669" h="319405">
                  <a:moveTo>
                    <a:pt x="1745674" y="53192"/>
                  </a:moveTo>
                  <a:lnTo>
                    <a:pt x="1640201" y="53192"/>
                  </a:lnTo>
                  <a:lnTo>
                    <a:pt x="1661187" y="55142"/>
                  </a:lnTo>
                  <a:lnTo>
                    <a:pt x="1677611" y="61023"/>
                  </a:lnTo>
                  <a:lnTo>
                    <a:pt x="1690654" y="70874"/>
                  </a:lnTo>
                  <a:lnTo>
                    <a:pt x="1701497" y="84740"/>
                  </a:lnTo>
                  <a:lnTo>
                    <a:pt x="1745674" y="53192"/>
                  </a:lnTo>
                  <a:close/>
                </a:path>
                <a:path w="6503669" h="319405">
                  <a:moveTo>
                    <a:pt x="1857451" y="4062"/>
                  </a:moveTo>
                  <a:lnTo>
                    <a:pt x="1794343" y="4062"/>
                  </a:lnTo>
                  <a:lnTo>
                    <a:pt x="1794343" y="315068"/>
                  </a:lnTo>
                  <a:lnTo>
                    <a:pt x="1988169" y="315068"/>
                  </a:lnTo>
                  <a:lnTo>
                    <a:pt x="1988169" y="261887"/>
                  </a:lnTo>
                  <a:lnTo>
                    <a:pt x="1857451" y="261887"/>
                  </a:lnTo>
                  <a:lnTo>
                    <a:pt x="1857451" y="4062"/>
                  </a:lnTo>
                  <a:close/>
                </a:path>
                <a:path w="6503669" h="319405">
                  <a:moveTo>
                    <a:pt x="2084617" y="4062"/>
                  </a:moveTo>
                  <a:lnTo>
                    <a:pt x="2021509" y="4062"/>
                  </a:lnTo>
                  <a:lnTo>
                    <a:pt x="2021509" y="315068"/>
                  </a:lnTo>
                  <a:lnTo>
                    <a:pt x="2084617" y="315068"/>
                  </a:lnTo>
                  <a:lnTo>
                    <a:pt x="2084617" y="4062"/>
                  </a:lnTo>
                  <a:close/>
                </a:path>
                <a:path w="6503669" h="319405">
                  <a:moveTo>
                    <a:pt x="2256339" y="4062"/>
                  </a:moveTo>
                  <a:lnTo>
                    <a:pt x="2145913" y="4062"/>
                  </a:lnTo>
                  <a:lnTo>
                    <a:pt x="2145913" y="315068"/>
                  </a:lnTo>
                  <a:lnTo>
                    <a:pt x="2256339" y="315068"/>
                  </a:lnTo>
                  <a:lnTo>
                    <a:pt x="2295766" y="310482"/>
                  </a:lnTo>
                  <a:lnTo>
                    <a:pt x="2328766" y="295899"/>
                  </a:lnTo>
                  <a:lnTo>
                    <a:pt x="2353997" y="270088"/>
                  </a:lnTo>
                  <a:lnTo>
                    <a:pt x="2357451" y="261887"/>
                  </a:lnTo>
                  <a:lnTo>
                    <a:pt x="2209011" y="261887"/>
                  </a:lnTo>
                  <a:lnTo>
                    <a:pt x="2209011" y="57694"/>
                  </a:lnTo>
                  <a:lnTo>
                    <a:pt x="2357721" y="57694"/>
                  </a:lnTo>
                  <a:lnTo>
                    <a:pt x="2353997" y="48849"/>
                  </a:lnTo>
                  <a:lnTo>
                    <a:pt x="2328766" y="23102"/>
                  </a:lnTo>
                  <a:lnTo>
                    <a:pt x="2295766" y="8606"/>
                  </a:lnTo>
                  <a:lnTo>
                    <a:pt x="2256339" y="4062"/>
                  </a:lnTo>
                  <a:close/>
                </a:path>
                <a:path w="6503669" h="319405">
                  <a:moveTo>
                    <a:pt x="2357721" y="57694"/>
                  </a:moveTo>
                  <a:lnTo>
                    <a:pt x="2256339" y="57694"/>
                  </a:lnTo>
                  <a:lnTo>
                    <a:pt x="2282830" y="62899"/>
                  </a:lnTo>
                  <a:lnTo>
                    <a:pt x="2300233" y="78373"/>
                  </a:lnTo>
                  <a:lnTo>
                    <a:pt x="2309775" y="103905"/>
                  </a:lnTo>
                  <a:lnTo>
                    <a:pt x="2312683" y="139283"/>
                  </a:lnTo>
                  <a:lnTo>
                    <a:pt x="2312683" y="179847"/>
                  </a:lnTo>
                  <a:lnTo>
                    <a:pt x="2309775" y="215296"/>
                  </a:lnTo>
                  <a:lnTo>
                    <a:pt x="2300233" y="240983"/>
                  </a:lnTo>
                  <a:lnTo>
                    <a:pt x="2282830" y="256612"/>
                  </a:lnTo>
                  <a:lnTo>
                    <a:pt x="2256339" y="261887"/>
                  </a:lnTo>
                  <a:lnTo>
                    <a:pt x="2357451" y="261887"/>
                  </a:lnTo>
                  <a:lnTo>
                    <a:pt x="2370119" y="231815"/>
                  </a:lnTo>
                  <a:lnTo>
                    <a:pt x="2375791" y="179847"/>
                  </a:lnTo>
                  <a:lnTo>
                    <a:pt x="2375791" y="139283"/>
                  </a:lnTo>
                  <a:lnTo>
                    <a:pt x="2370119" y="87143"/>
                  </a:lnTo>
                  <a:lnTo>
                    <a:pt x="2357721" y="57694"/>
                  </a:lnTo>
                  <a:close/>
                </a:path>
                <a:path w="6503669" h="319405">
                  <a:moveTo>
                    <a:pt x="2616925" y="4062"/>
                  </a:moveTo>
                  <a:lnTo>
                    <a:pt x="2423109" y="4062"/>
                  </a:lnTo>
                  <a:lnTo>
                    <a:pt x="2423109" y="315068"/>
                  </a:lnTo>
                  <a:lnTo>
                    <a:pt x="2616925" y="315068"/>
                  </a:lnTo>
                  <a:lnTo>
                    <a:pt x="2616925" y="261887"/>
                  </a:lnTo>
                  <a:lnTo>
                    <a:pt x="2486217" y="261887"/>
                  </a:lnTo>
                  <a:lnTo>
                    <a:pt x="2486217" y="180748"/>
                  </a:lnTo>
                  <a:lnTo>
                    <a:pt x="2603407" y="180748"/>
                  </a:lnTo>
                  <a:lnTo>
                    <a:pt x="2603407" y="127566"/>
                  </a:lnTo>
                  <a:lnTo>
                    <a:pt x="2486217" y="127566"/>
                  </a:lnTo>
                  <a:lnTo>
                    <a:pt x="2486217" y="57694"/>
                  </a:lnTo>
                  <a:lnTo>
                    <a:pt x="2616925" y="57694"/>
                  </a:lnTo>
                  <a:lnTo>
                    <a:pt x="2616925" y="4062"/>
                  </a:lnTo>
                  <a:close/>
                </a:path>
                <a:path w="6503669" h="319405">
                  <a:moveTo>
                    <a:pt x="2799925" y="4062"/>
                  </a:moveTo>
                  <a:lnTo>
                    <a:pt x="2732314" y="4062"/>
                  </a:lnTo>
                  <a:lnTo>
                    <a:pt x="2803527" y="315068"/>
                  </a:lnTo>
                  <a:lnTo>
                    <a:pt x="2863473" y="315068"/>
                  </a:lnTo>
                  <a:lnTo>
                    <a:pt x="2896170" y="208695"/>
                  </a:lnTo>
                  <a:lnTo>
                    <a:pt x="2841389" y="208695"/>
                  </a:lnTo>
                  <a:lnTo>
                    <a:pt x="2799925" y="4062"/>
                  </a:lnTo>
                  <a:close/>
                </a:path>
                <a:path w="6503669" h="319405">
                  <a:moveTo>
                    <a:pt x="2985855" y="100970"/>
                  </a:moveTo>
                  <a:lnTo>
                    <a:pt x="2929282" y="100970"/>
                  </a:lnTo>
                  <a:lnTo>
                    <a:pt x="2995092" y="315068"/>
                  </a:lnTo>
                  <a:lnTo>
                    <a:pt x="3055488" y="315068"/>
                  </a:lnTo>
                  <a:lnTo>
                    <a:pt x="3079691" y="210045"/>
                  </a:lnTo>
                  <a:lnTo>
                    <a:pt x="3018075" y="210045"/>
                  </a:lnTo>
                  <a:lnTo>
                    <a:pt x="2985855" y="100970"/>
                  </a:lnTo>
                  <a:close/>
                </a:path>
                <a:path w="6503669" h="319405">
                  <a:moveTo>
                    <a:pt x="3127161" y="4062"/>
                  </a:moveTo>
                  <a:lnTo>
                    <a:pt x="3059100" y="4062"/>
                  </a:lnTo>
                  <a:lnTo>
                    <a:pt x="3018075" y="210045"/>
                  </a:lnTo>
                  <a:lnTo>
                    <a:pt x="3079691" y="210045"/>
                  </a:lnTo>
                  <a:lnTo>
                    <a:pt x="3127161" y="4062"/>
                  </a:lnTo>
                  <a:close/>
                </a:path>
                <a:path w="6503669" h="319405">
                  <a:moveTo>
                    <a:pt x="2957229" y="4062"/>
                  </a:moveTo>
                  <a:lnTo>
                    <a:pt x="2900435" y="4062"/>
                  </a:lnTo>
                  <a:lnTo>
                    <a:pt x="2841389" y="208695"/>
                  </a:lnTo>
                  <a:lnTo>
                    <a:pt x="2896170" y="208695"/>
                  </a:lnTo>
                  <a:lnTo>
                    <a:pt x="2929282" y="100970"/>
                  </a:lnTo>
                  <a:lnTo>
                    <a:pt x="2985855" y="100970"/>
                  </a:lnTo>
                  <a:lnTo>
                    <a:pt x="2957229" y="4062"/>
                  </a:lnTo>
                  <a:close/>
                </a:path>
                <a:path w="6503669" h="319405">
                  <a:moveTo>
                    <a:pt x="3219106" y="4062"/>
                  </a:moveTo>
                  <a:lnTo>
                    <a:pt x="3155998" y="4062"/>
                  </a:lnTo>
                  <a:lnTo>
                    <a:pt x="3155998" y="315068"/>
                  </a:lnTo>
                  <a:lnTo>
                    <a:pt x="3219106" y="315068"/>
                  </a:lnTo>
                  <a:lnTo>
                    <a:pt x="3219106" y="180748"/>
                  </a:lnTo>
                  <a:lnTo>
                    <a:pt x="3389928" y="180748"/>
                  </a:lnTo>
                  <a:lnTo>
                    <a:pt x="3389928" y="127566"/>
                  </a:lnTo>
                  <a:lnTo>
                    <a:pt x="3219106" y="127566"/>
                  </a:lnTo>
                  <a:lnTo>
                    <a:pt x="3219106" y="4062"/>
                  </a:lnTo>
                  <a:close/>
                </a:path>
                <a:path w="6503669" h="319405">
                  <a:moveTo>
                    <a:pt x="3389928" y="180748"/>
                  </a:moveTo>
                  <a:lnTo>
                    <a:pt x="3326830" y="180748"/>
                  </a:lnTo>
                  <a:lnTo>
                    <a:pt x="3326830" y="315068"/>
                  </a:lnTo>
                  <a:lnTo>
                    <a:pt x="3389928" y="315068"/>
                  </a:lnTo>
                  <a:lnTo>
                    <a:pt x="3389928" y="180748"/>
                  </a:lnTo>
                  <a:close/>
                </a:path>
                <a:path w="6503669" h="319405">
                  <a:moveTo>
                    <a:pt x="3389928" y="4062"/>
                  </a:moveTo>
                  <a:lnTo>
                    <a:pt x="3326830" y="4062"/>
                  </a:lnTo>
                  <a:lnTo>
                    <a:pt x="3326830" y="127566"/>
                  </a:lnTo>
                  <a:lnTo>
                    <a:pt x="3389928" y="127566"/>
                  </a:lnTo>
                  <a:lnTo>
                    <a:pt x="3389928" y="4062"/>
                  </a:lnTo>
                  <a:close/>
                </a:path>
                <a:path w="6503669" h="319405">
                  <a:moveTo>
                    <a:pt x="3640988" y="4062"/>
                  </a:moveTo>
                  <a:lnTo>
                    <a:pt x="3447172" y="4062"/>
                  </a:lnTo>
                  <a:lnTo>
                    <a:pt x="3447172" y="315068"/>
                  </a:lnTo>
                  <a:lnTo>
                    <a:pt x="3640988" y="315068"/>
                  </a:lnTo>
                  <a:lnTo>
                    <a:pt x="3640988" y="261887"/>
                  </a:lnTo>
                  <a:lnTo>
                    <a:pt x="3510270" y="261887"/>
                  </a:lnTo>
                  <a:lnTo>
                    <a:pt x="3510270" y="180748"/>
                  </a:lnTo>
                  <a:lnTo>
                    <a:pt x="3627460" y="180748"/>
                  </a:lnTo>
                  <a:lnTo>
                    <a:pt x="3627460" y="127566"/>
                  </a:lnTo>
                  <a:lnTo>
                    <a:pt x="3510270" y="127566"/>
                  </a:lnTo>
                  <a:lnTo>
                    <a:pt x="3510270" y="57694"/>
                  </a:lnTo>
                  <a:lnTo>
                    <a:pt x="3640988" y="57694"/>
                  </a:lnTo>
                  <a:lnTo>
                    <a:pt x="3640988" y="4062"/>
                  </a:lnTo>
                  <a:close/>
                </a:path>
                <a:path w="6503669" h="319405">
                  <a:moveTo>
                    <a:pt x="3732483" y="4062"/>
                  </a:moveTo>
                  <a:lnTo>
                    <a:pt x="3680191" y="4062"/>
                  </a:lnTo>
                  <a:lnTo>
                    <a:pt x="3680191" y="315068"/>
                  </a:lnTo>
                  <a:lnTo>
                    <a:pt x="3740147" y="315068"/>
                  </a:lnTo>
                  <a:lnTo>
                    <a:pt x="3740147" y="122603"/>
                  </a:lnTo>
                  <a:lnTo>
                    <a:pt x="3806397" y="122603"/>
                  </a:lnTo>
                  <a:lnTo>
                    <a:pt x="3732483" y="4062"/>
                  </a:lnTo>
                  <a:close/>
                </a:path>
                <a:path w="6503669" h="319405">
                  <a:moveTo>
                    <a:pt x="3806397" y="122603"/>
                  </a:moveTo>
                  <a:lnTo>
                    <a:pt x="3740147" y="122603"/>
                  </a:lnTo>
                  <a:lnTo>
                    <a:pt x="3861390" y="315068"/>
                  </a:lnTo>
                  <a:lnTo>
                    <a:pt x="3914132" y="315068"/>
                  </a:lnTo>
                  <a:lnTo>
                    <a:pt x="3914132" y="199229"/>
                  </a:lnTo>
                  <a:lnTo>
                    <a:pt x="3854175" y="199229"/>
                  </a:lnTo>
                  <a:lnTo>
                    <a:pt x="3806397" y="122603"/>
                  </a:lnTo>
                  <a:close/>
                </a:path>
                <a:path w="6503669" h="319405">
                  <a:moveTo>
                    <a:pt x="3914132" y="4062"/>
                  </a:moveTo>
                  <a:lnTo>
                    <a:pt x="3854175" y="4062"/>
                  </a:lnTo>
                  <a:lnTo>
                    <a:pt x="3854175" y="199229"/>
                  </a:lnTo>
                  <a:lnTo>
                    <a:pt x="3914132" y="199229"/>
                  </a:lnTo>
                  <a:lnTo>
                    <a:pt x="3914132" y="4062"/>
                  </a:lnTo>
                  <a:close/>
                </a:path>
                <a:path w="6503669" h="319405">
                  <a:moveTo>
                    <a:pt x="4186364" y="4062"/>
                  </a:moveTo>
                  <a:lnTo>
                    <a:pt x="4075038" y="4062"/>
                  </a:lnTo>
                  <a:lnTo>
                    <a:pt x="4075038" y="315068"/>
                  </a:lnTo>
                  <a:lnTo>
                    <a:pt x="4138135" y="315068"/>
                  </a:lnTo>
                  <a:lnTo>
                    <a:pt x="4138135" y="205543"/>
                  </a:lnTo>
                  <a:lnTo>
                    <a:pt x="4186364" y="205543"/>
                  </a:lnTo>
                  <a:lnTo>
                    <a:pt x="4234962" y="198880"/>
                  </a:lnTo>
                  <a:lnTo>
                    <a:pt x="4271555" y="179286"/>
                  </a:lnTo>
                  <a:lnTo>
                    <a:pt x="4291015" y="152351"/>
                  </a:lnTo>
                  <a:lnTo>
                    <a:pt x="4138135" y="152351"/>
                  </a:lnTo>
                  <a:lnTo>
                    <a:pt x="4138135" y="57694"/>
                  </a:lnTo>
                  <a:lnTo>
                    <a:pt x="4292871" y="57694"/>
                  </a:lnTo>
                  <a:lnTo>
                    <a:pt x="4271386" y="28851"/>
                  </a:lnTo>
                  <a:lnTo>
                    <a:pt x="4234772" y="10245"/>
                  </a:lnTo>
                  <a:lnTo>
                    <a:pt x="4186364" y="4062"/>
                  </a:lnTo>
                  <a:close/>
                </a:path>
                <a:path w="6503669" h="319405">
                  <a:moveTo>
                    <a:pt x="4292871" y="57694"/>
                  </a:moveTo>
                  <a:lnTo>
                    <a:pt x="4177349" y="57694"/>
                  </a:lnTo>
                  <a:lnTo>
                    <a:pt x="4205516" y="60695"/>
                  </a:lnTo>
                  <a:lnTo>
                    <a:pt x="4224850" y="69527"/>
                  </a:lnTo>
                  <a:lnTo>
                    <a:pt x="4235985" y="83938"/>
                  </a:lnTo>
                  <a:lnTo>
                    <a:pt x="4239556" y="103672"/>
                  </a:lnTo>
                  <a:lnTo>
                    <a:pt x="4235985" y="125352"/>
                  </a:lnTo>
                  <a:lnTo>
                    <a:pt x="4224850" y="140521"/>
                  </a:lnTo>
                  <a:lnTo>
                    <a:pt x="4205516" y="149436"/>
                  </a:lnTo>
                  <a:lnTo>
                    <a:pt x="4177349" y="152351"/>
                  </a:lnTo>
                  <a:lnTo>
                    <a:pt x="4291015" y="152351"/>
                  </a:lnTo>
                  <a:lnTo>
                    <a:pt x="4294626" y="147353"/>
                  </a:lnTo>
                  <a:lnTo>
                    <a:pt x="4302654" y="103672"/>
                  </a:lnTo>
                  <a:lnTo>
                    <a:pt x="4294563" y="59964"/>
                  </a:lnTo>
                  <a:lnTo>
                    <a:pt x="4292871" y="57694"/>
                  </a:lnTo>
                  <a:close/>
                </a:path>
                <a:path w="6503669" h="319405">
                  <a:moveTo>
                    <a:pt x="4447791" y="4062"/>
                  </a:moveTo>
                  <a:lnTo>
                    <a:pt x="4336454" y="4062"/>
                  </a:lnTo>
                  <a:lnTo>
                    <a:pt x="4336454" y="315068"/>
                  </a:lnTo>
                  <a:lnTo>
                    <a:pt x="4399562" y="315068"/>
                  </a:lnTo>
                  <a:lnTo>
                    <a:pt x="4399562" y="192915"/>
                  </a:lnTo>
                  <a:lnTo>
                    <a:pt x="4515931" y="192915"/>
                  </a:lnTo>
                  <a:lnTo>
                    <a:pt x="4510888" y="182549"/>
                  </a:lnTo>
                  <a:lnTo>
                    <a:pt x="4533463" y="169522"/>
                  </a:lnTo>
                  <a:lnTo>
                    <a:pt x="4550163" y="151339"/>
                  </a:lnTo>
                  <a:lnTo>
                    <a:pt x="4555297" y="139733"/>
                  </a:lnTo>
                  <a:lnTo>
                    <a:pt x="4399562" y="139733"/>
                  </a:lnTo>
                  <a:lnTo>
                    <a:pt x="4399562" y="57694"/>
                  </a:lnTo>
                  <a:lnTo>
                    <a:pt x="4555989" y="57694"/>
                  </a:lnTo>
                  <a:lnTo>
                    <a:pt x="4532809" y="27950"/>
                  </a:lnTo>
                  <a:lnTo>
                    <a:pt x="4496194" y="10048"/>
                  </a:lnTo>
                  <a:lnTo>
                    <a:pt x="4447791" y="4062"/>
                  </a:lnTo>
                  <a:close/>
                </a:path>
                <a:path w="6503669" h="319405">
                  <a:moveTo>
                    <a:pt x="4515931" y="192915"/>
                  </a:moveTo>
                  <a:lnTo>
                    <a:pt x="4450042" y="192915"/>
                  </a:lnTo>
                  <a:lnTo>
                    <a:pt x="4505936" y="315068"/>
                  </a:lnTo>
                  <a:lnTo>
                    <a:pt x="4575347" y="315068"/>
                  </a:lnTo>
                  <a:lnTo>
                    <a:pt x="4515931" y="192915"/>
                  </a:lnTo>
                  <a:close/>
                </a:path>
                <a:path w="6503669" h="319405">
                  <a:moveTo>
                    <a:pt x="4555989" y="57694"/>
                  </a:moveTo>
                  <a:lnTo>
                    <a:pt x="4441927" y="57694"/>
                  </a:lnTo>
                  <a:lnTo>
                    <a:pt x="4466936" y="59610"/>
                  </a:lnTo>
                  <a:lnTo>
                    <a:pt x="4485479" y="66259"/>
                  </a:lnTo>
                  <a:lnTo>
                    <a:pt x="4497008" y="78995"/>
                  </a:lnTo>
                  <a:lnTo>
                    <a:pt x="4500972" y="99169"/>
                  </a:lnTo>
                  <a:lnTo>
                    <a:pt x="4497008" y="119197"/>
                  </a:lnTo>
                  <a:lnTo>
                    <a:pt x="4485479" y="131620"/>
                  </a:lnTo>
                  <a:lnTo>
                    <a:pt x="4466936" y="137958"/>
                  </a:lnTo>
                  <a:lnTo>
                    <a:pt x="4441927" y="139733"/>
                  </a:lnTo>
                  <a:lnTo>
                    <a:pt x="4555297" y="139733"/>
                  </a:lnTo>
                  <a:lnTo>
                    <a:pt x="4560524" y="127916"/>
                  </a:lnTo>
                  <a:lnTo>
                    <a:pt x="4564080" y="99169"/>
                  </a:lnTo>
                  <a:lnTo>
                    <a:pt x="4555989" y="57694"/>
                  </a:lnTo>
                  <a:close/>
                </a:path>
                <a:path w="6503669" h="319405">
                  <a:moveTo>
                    <a:pt x="4803864" y="4062"/>
                  </a:moveTo>
                  <a:lnTo>
                    <a:pt x="4610048" y="4062"/>
                  </a:lnTo>
                  <a:lnTo>
                    <a:pt x="4610048" y="315068"/>
                  </a:lnTo>
                  <a:lnTo>
                    <a:pt x="4803864" y="315068"/>
                  </a:lnTo>
                  <a:lnTo>
                    <a:pt x="4803864" y="261887"/>
                  </a:lnTo>
                  <a:lnTo>
                    <a:pt x="4673145" y="261887"/>
                  </a:lnTo>
                  <a:lnTo>
                    <a:pt x="4673145" y="180748"/>
                  </a:lnTo>
                  <a:lnTo>
                    <a:pt x="4790346" y="180748"/>
                  </a:lnTo>
                  <a:lnTo>
                    <a:pt x="4790346" y="127566"/>
                  </a:lnTo>
                  <a:lnTo>
                    <a:pt x="4673145" y="127566"/>
                  </a:lnTo>
                  <a:lnTo>
                    <a:pt x="4673145" y="57694"/>
                  </a:lnTo>
                  <a:lnTo>
                    <a:pt x="4803864" y="57694"/>
                  </a:lnTo>
                  <a:lnTo>
                    <a:pt x="4803864" y="4062"/>
                  </a:lnTo>
                  <a:close/>
                </a:path>
                <a:path w="6503669" h="319405">
                  <a:moveTo>
                    <a:pt x="4876427" y="234841"/>
                  </a:moveTo>
                  <a:lnTo>
                    <a:pt x="4828198" y="268190"/>
                  </a:lnTo>
                  <a:lnTo>
                    <a:pt x="4850863" y="291362"/>
                  </a:lnTo>
                  <a:lnTo>
                    <a:pt x="4878005" y="307179"/>
                  </a:lnTo>
                  <a:lnTo>
                    <a:pt x="4910217" y="316234"/>
                  </a:lnTo>
                  <a:lnTo>
                    <a:pt x="4948090" y="319121"/>
                  </a:lnTo>
                  <a:lnTo>
                    <a:pt x="4995658" y="312127"/>
                  </a:lnTo>
                  <a:lnTo>
                    <a:pt x="5029111" y="292923"/>
                  </a:lnTo>
                  <a:lnTo>
                    <a:pt x="5047654" y="265939"/>
                  </a:lnTo>
                  <a:lnTo>
                    <a:pt x="4944037" y="265939"/>
                  </a:lnTo>
                  <a:lnTo>
                    <a:pt x="4922319" y="263995"/>
                  </a:lnTo>
                  <a:lnTo>
                    <a:pt x="4904488" y="258164"/>
                  </a:lnTo>
                  <a:lnTo>
                    <a:pt x="4889528" y="248446"/>
                  </a:lnTo>
                  <a:lnTo>
                    <a:pt x="4876427" y="234841"/>
                  </a:lnTo>
                  <a:close/>
                </a:path>
                <a:path w="6503669" h="319405">
                  <a:moveTo>
                    <a:pt x="4943137" y="0"/>
                  </a:moveTo>
                  <a:lnTo>
                    <a:pt x="4895329" y="6754"/>
                  </a:lnTo>
                  <a:lnTo>
                    <a:pt x="4862228" y="25297"/>
                  </a:lnTo>
                  <a:lnTo>
                    <a:pt x="4842988" y="53053"/>
                  </a:lnTo>
                  <a:lnTo>
                    <a:pt x="4836763" y="87442"/>
                  </a:lnTo>
                  <a:lnTo>
                    <a:pt x="4842510" y="121984"/>
                  </a:lnTo>
                  <a:lnTo>
                    <a:pt x="4859749" y="149085"/>
                  </a:lnTo>
                  <a:lnTo>
                    <a:pt x="4888482" y="169592"/>
                  </a:lnTo>
                  <a:lnTo>
                    <a:pt x="4928708" y="184350"/>
                  </a:lnTo>
                  <a:lnTo>
                    <a:pt x="4959940" y="194150"/>
                  </a:lnTo>
                  <a:lnTo>
                    <a:pt x="4979421" y="204581"/>
                  </a:lnTo>
                  <a:lnTo>
                    <a:pt x="4989436" y="216616"/>
                  </a:lnTo>
                  <a:lnTo>
                    <a:pt x="4992266" y="231228"/>
                  </a:lnTo>
                  <a:lnTo>
                    <a:pt x="4989802" y="244638"/>
                  </a:lnTo>
                  <a:lnTo>
                    <a:pt x="4981675" y="255683"/>
                  </a:lnTo>
                  <a:lnTo>
                    <a:pt x="4966787" y="263178"/>
                  </a:lnTo>
                  <a:lnTo>
                    <a:pt x="4944037" y="265939"/>
                  </a:lnTo>
                  <a:lnTo>
                    <a:pt x="5047654" y="265939"/>
                  </a:lnTo>
                  <a:lnTo>
                    <a:pt x="5048871" y="264168"/>
                  </a:lnTo>
                  <a:lnTo>
                    <a:pt x="5055364" y="228527"/>
                  </a:lnTo>
                  <a:lnTo>
                    <a:pt x="5049772" y="192678"/>
                  </a:lnTo>
                  <a:lnTo>
                    <a:pt x="5032603" y="166212"/>
                  </a:lnTo>
                  <a:lnTo>
                    <a:pt x="5003265" y="147014"/>
                  </a:lnTo>
                  <a:lnTo>
                    <a:pt x="4961168" y="132969"/>
                  </a:lnTo>
                  <a:lnTo>
                    <a:pt x="4934091" y="124906"/>
                  </a:lnTo>
                  <a:lnTo>
                    <a:pt x="4914961" y="115448"/>
                  </a:lnTo>
                  <a:lnTo>
                    <a:pt x="4903608" y="103368"/>
                  </a:lnTo>
                  <a:lnTo>
                    <a:pt x="4899861" y="87442"/>
                  </a:lnTo>
                  <a:lnTo>
                    <a:pt x="4902700" y="73154"/>
                  </a:lnTo>
                  <a:lnTo>
                    <a:pt x="4911075" y="62373"/>
                  </a:lnTo>
                  <a:lnTo>
                    <a:pt x="4924775" y="55564"/>
                  </a:lnTo>
                  <a:lnTo>
                    <a:pt x="4943587" y="53192"/>
                  </a:lnTo>
                  <a:lnTo>
                    <a:pt x="5049060" y="53192"/>
                  </a:lnTo>
                  <a:lnTo>
                    <a:pt x="5052212" y="50940"/>
                  </a:lnTo>
                  <a:lnTo>
                    <a:pt x="5032825" y="28527"/>
                  </a:lnTo>
                  <a:lnTo>
                    <a:pt x="5007986" y="12622"/>
                  </a:lnTo>
                  <a:lnTo>
                    <a:pt x="4977991" y="3141"/>
                  </a:lnTo>
                  <a:lnTo>
                    <a:pt x="4943137" y="0"/>
                  </a:lnTo>
                  <a:close/>
                </a:path>
                <a:path w="6503669" h="319405">
                  <a:moveTo>
                    <a:pt x="5049060" y="53192"/>
                  </a:moveTo>
                  <a:lnTo>
                    <a:pt x="4943587" y="53192"/>
                  </a:lnTo>
                  <a:lnTo>
                    <a:pt x="4964573" y="55142"/>
                  </a:lnTo>
                  <a:lnTo>
                    <a:pt x="4980997" y="61023"/>
                  </a:lnTo>
                  <a:lnTo>
                    <a:pt x="4994040" y="70874"/>
                  </a:lnTo>
                  <a:lnTo>
                    <a:pt x="5004884" y="84740"/>
                  </a:lnTo>
                  <a:lnTo>
                    <a:pt x="5049060" y="53192"/>
                  </a:lnTo>
                  <a:close/>
                </a:path>
                <a:path w="6503669" h="319405">
                  <a:moveTo>
                    <a:pt x="5291545" y="4062"/>
                  </a:moveTo>
                  <a:lnTo>
                    <a:pt x="5097729" y="4062"/>
                  </a:lnTo>
                  <a:lnTo>
                    <a:pt x="5097729" y="315068"/>
                  </a:lnTo>
                  <a:lnTo>
                    <a:pt x="5291545" y="315068"/>
                  </a:lnTo>
                  <a:lnTo>
                    <a:pt x="5291545" y="261887"/>
                  </a:lnTo>
                  <a:lnTo>
                    <a:pt x="5160837" y="261887"/>
                  </a:lnTo>
                  <a:lnTo>
                    <a:pt x="5160837" y="180748"/>
                  </a:lnTo>
                  <a:lnTo>
                    <a:pt x="5278027" y="180748"/>
                  </a:lnTo>
                  <a:lnTo>
                    <a:pt x="5278027" y="127566"/>
                  </a:lnTo>
                  <a:lnTo>
                    <a:pt x="5160837" y="127566"/>
                  </a:lnTo>
                  <a:lnTo>
                    <a:pt x="5160837" y="57694"/>
                  </a:lnTo>
                  <a:lnTo>
                    <a:pt x="5291545" y="57694"/>
                  </a:lnTo>
                  <a:lnTo>
                    <a:pt x="5291545" y="4062"/>
                  </a:lnTo>
                  <a:close/>
                </a:path>
                <a:path w="6503669" h="319405">
                  <a:moveTo>
                    <a:pt x="5383050" y="4062"/>
                  </a:moveTo>
                  <a:lnTo>
                    <a:pt x="5330759" y="4062"/>
                  </a:lnTo>
                  <a:lnTo>
                    <a:pt x="5330759" y="315068"/>
                  </a:lnTo>
                  <a:lnTo>
                    <a:pt x="5390704" y="315068"/>
                  </a:lnTo>
                  <a:lnTo>
                    <a:pt x="5390704" y="122603"/>
                  </a:lnTo>
                  <a:lnTo>
                    <a:pt x="5456964" y="122603"/>
                  </a:lnTo>
                  <a:lnTo>
                    <a:pt x="5383050" y="4062"/>
                  </a:lnTo>
                  <a:close/>
                </a:path>
                <a:path w="6503669" h="319405">
                  <a:moveTo>
                    <a:pt x="5456964" y="122603"/>
                  </a:moveTo>
                  <a:lnTo>
                    <a:pt x="5390704" y="122603"/>
                  </a:lnTo>
                  <a:lnTo>
                    <a:pt x="5511957" y="315068"/>
                  </a:lnTo>
                  <a:lnTo>
                    <a:pt x="5564689" y="315068"/>
                  </a:lnTo>
                  <a:lnTo>
                    <a:pt x="5564689" y="199229"/>
                  </a:lnTo>
                  <a:lnTo>
                    <a:pt x="5504743" y="199229"/>
                  </a:lnTo>
                  <a:lnTo>
                    <a:pt x="5456964" y="122603"/>
                  </a:lnTo>
                  <a:close/>
                </a:path>
                <a:path w="6503669" h="319405">
                  <a:moveTo>
                    <a:pt x="5564689" y="4062"/>
                  </a:moveTo>
                  <a:lnTo>
                    <a:pt x="5504743" y="4062"/>
                  </a:lnTo>
                  <a:lnTo>
                    <a:pt x="5504743" y="199229"/>
                  </a:lnTo>
                  <a:lnTo>
                    <a:pt x="5564689" y="199229"/>
                  </a:lnTo>
                  <a:lnTo>
                    <a:pt x="5564689" y="4062"/>
                  </a:lnTo>
                  <a:close/>
                </a:path>
                <a:path w="6503669" h="319405">
                  <a:moveTo>
                    <a:pt x="5743626" y="57694"/>
                  </a:moveTo>
                  <a:lnTo>
                    <a:pt x="5680528" y="57694"/>
                  </a:lnTo>
                  <a:lnTo>
                    <a:pt x="5680528" y="315068"/>
                  </a:lnTo>
                  <a:lnTo>
                    <a:pt x="5743626" y="315068"/>
                  </a:lnTo>
                  <a:lnTo>
                    <a:pt x="5743626" y="57694"/>
                  </a:lnTo>
                  <a:close/>
                </a:path>
                <a:path w="6503669" h="319405">
                  <a:moveTo>
                    <a:pt x="5829267" y="4062"/>
                  </a:moveTo>
                  <a:lnTo>
                    <a:pt x="5594887" y="4062"/>
                  </a:lnTo>
                  <a:lnTo>
                    <a:pt x="5594887" y="57694"/>
                  </a:lnTo>
                  <a:lnTo>
                    <a:pt x="5829267" y="57694"/>
                  </a:lnTo>
                  <a:lnTo>
                    <a:pt x="5829267" y="4062"/>
                  </a:lnTo>
                  <a:close/>
                </a:path>
                <a:path w="6503669" h="319405">
                  <a:moveTo>
                    <a:pt x="5926625" y="4062"/>
                  </a:moveTo>
                  <a:lnTo>
                    <a:pt x="5863517" y="4062"/>
                  </a:lnTo>
                  <a:lnTo>
                    <a:pt x="5863517" y="315068"/>
                  </a:lnTo>
                  <a:lnTo>
                    <a:pt x="5926625" y="315068"/>
                  </a:lnTo>
                  <a:lnTo>
                    <a:pt x="5926625" y="4062"/>
                  </a:lnTo>
                  <a:close/>
                </a:path>
                <a:path w="6503669" h="319405">
                  <a:moveTo>
                    <a:pt x="6040203" y="4062"/>
                  </a:moveTo>
                  <a:lnTo>
                    <a:pt x="5987911" y="4062"/>
                  </a:lnTo>
                  <a:lnTo>
                    <a:pt x="5987911" y="315068"/>
                  </a:lnTo>
                  <a:lnTo>
                    <a:pt x="6047868" y="315068"/>
                  </a:lnTo>
                  <a:lnTo>
                    <a:pt x="6047868" y="122603"/>
                  </a:lnTo>
                  <a:lnTo>
                    <a:pt x="6114117" y="122603"/>
                  </a:lnTo>
                  <a:lnTo>
                    <a:pt x="6040203" y="4062"/>
                  </a:lnTo>
                  <a:close/>
                </a:path>
                <a:path w="6503669" h="319405">
                  <a:moveTo>
                    <a:pt x="6114117" y="122603"/>
                  </a:moveTo>
                  <a:lnTo>
                    <a:pt x="6047868" y="122603"/>
                  </a:lnTo>
                  <a:lnTo>
                    <a:pt x="6169110" y="315068"/>
                  </a:lnTo>
                  <a:lnTo>
                    <a:pt x="6221852" y="315068"/>
                  </a:lnTo>
                  <a:lnTo>
                    <a:pt x="6221852" y="199229"/>
                  </a:lnTo>
                  <a:lnTo>
                    <a:pt x="6161896" y="199229"/>
                  </a:lnTo>
                  <a:lnTo>
                    <a:pt x="6114117" y="122603"/>
                  </a:lnTo>
                  <a:close/>
                </a:path>
                <a:path w="6503669" h="319405">
                  <a:moveTo>
                    <a:pt x="6221852" y="4062"/>
                  </a:moveTo>
                  <a:lnTo>
                    <a:pt x="6161896" y="4062"/>
                  </a:lnTo>
                  <a:lnTo>
                    <a:pt x="6161896" y="199229"/>
                  </a:lnTo>
                  <a:lnTo>
                    <a:pt x="6221852" y="199229"/>
                  </a:lnTo>
                  <a:lnTo>
                    <a:pt x="6221852" y="4062"/>
                  </a:lnTo>
                  <a:close/>
                </a:path>
                <a:path w="6503669" h="319405">
                  <a:moveTo>
                    <a:pt x="6388611" y="0"/>
                  </a:moveTo>
                  <a:lnTo>
                    <a:pt x="6349409" y="5117"/>
                  </a:lnTo>
                  <a:lnTo>
                    <a:pt x="6291385" y="48586"/>
                  </a:lnTo>
                  <a:lnTo>
                    <a:pt x="6275288" y="88622"/>
                  </a:lnTo>
                  <a:lnTo>
                    <a:pt x="6269620" y="141985"/>
                  </a:lnTo>
                  <a:lnTo>
                    <a:pt x="6269620" y="181648"/>
                  </a:lnTo>
                  <a:lnTo>
                    <a:pt x="6275288" y="232467"/>
                  </a:lnTo>
                  <a:lnTo>
                    <a:pt x="6291385" y="271125"/>
                  </a:lnTo>
                  <a:lnTo>
                    <a:pt x="6349409" y="313954"/>
                  </a:lnTo>
                  <a:lnTo>
                    <a:pt x="6388611" y="319121"/>
                  </a:lnTo>
                  <a:lnTo>
                    <a:pt x="6436167" y="311015"/>
                  </a:lnTo>
                  <a:lnTo>
                    <a:pt x="6472227" y="286050"/>
                  </a:lnTo>
                  <a:lnTo>
                    <a:pt x="6482975" y="265939"/>
                  </a:lnTo>
                  <a:lnTo>
                    <a:pt x="6388611" y="265939"/>
                  </a:lnTo>
                  <a:lnTo>
                    <a:pt x="6364480" y="261135"/>
                  </a:lnTo>
                  <a:lnTo>
                    <a:pt x="6346982" y="246105"/>
                  </a:lnTo>
                  <a:lnTo>
                    <a:pt x="6336327" y="219919"/>
                  </a:lnTo>
                  <a:lnTo>
                    <a:pt x="6332728" y="181648"/>
                  </a:lnTo>
                  <a:lnTo>
                    <a:pt x="6332728" y="137482"/>
                  </a:lnTo>
                  <a:lnTo>
                    <a:pt x="6336327" y="99208"/>
                  </a:lnTo>
                  <a:lnTo>
                    <a:pt x="6346982" y="73022"/>
                  </a:lnTo>
                  <a:lnTo>
                    <a:pt x="6364480" y="57994"/>
                  </a:lnTo>
                  <a:lnTo>
                    <a:pt x="6388611" y="53192"/>
                  </a:lnTo>
                  <a:lnTo>
                    <a:pt x="6486460" y="53192"/>
                  </a:lnTo>
                  <a:lnTo>
                    <a:pt x="6466591" y="26425"/>
                  </a:lnTo>
                  <a:lnTo>
                    <a:pt x="6432672" y="6768"/>
                  </a:lnTo>
                  <a:lnTo>
                    <a:pt x="6388611" y="0"/>
                  </a:lnTo>
                  <a:close/>
                </a:path>
                <a:path w="6503669" h="319405">
                  <a:moveTo>
                    <a:pt x="6503100" y="153251"/>
                  </a:moveTo>
                  <a:lnTo>
                    <a:pt x="6389962" y="153251"/>
                  </a:lnTo>
                  <a:lnTo>
                    <a:pt x="6389962" y="206443"/>
                  </a:lnTo>
                  <a:lnTo>
                    <a:pt x="6442254" y="206443"/>
                  </a:lnTo>
                  <a:lnTo>
                    <a:pt x="6437360" y="231523"/>
                  </a:lnTo>
                  <a:lnTo>
                    <a:pt x="6427436" y="250221"/>
                  </a:lnTo>
                  <a:lnTo>
                    <a:pt x="6411510" y="261904"/>
                  </a:lnTo>
                  <a:lnTo>
                    <a:pt x="6388611" y="265939"/>
                  </a:lnTo>
                  <a:lnTo>
                    <a:pt x="6482975" y="265939"/>
                  </a:lnTo>
                  <a:lnTo>
                    <a:pt x="6495100" y="243252"/>
                  </a:lnTo>
                  <a:lnTo>
                    <a:pt x="6503100" y="181648"/>
                  </a:lnTo>
                  <a:lnTo>
                    <a:pt x="6503100" y="153251"/>
                  </a:lnTo>
                  <a:close/>
                </a:path>
                <a:path w="6503669" h="319405">
                  <a:moveTo>
                    <a:pt x="6486460" y="53192"/>
                  </a:moveTo>
                  <a:lnTo>
                    <a:pt x="6388611" y="53192"/>
                  </a:lnTo>
                  <a:lnTo>
                    <a:pt x="6409546" y="56593"/>
                  </a:lnTo>
                  <a:lnTo>
                    <a:pt x="6425237" y="66207"/>
                  </a:lnTo>
                  <a:lnTo>
                    <a:pt x="6436026" y="81145"/>
                  </a:lnTo>
                  <a:lnTo>
                    <a:pt x="6442254" y="100520"/>
                  </a:lnTo>
                  <a:lnTo>
                    <a:pt x="6502650" y="100520"/>
                  </a:lnTo>
                  <a:lnTo>
                    <a:pt x="6490024" y="57994"/>
                  </a:lnTo>
                  <a:lnTo>
                    <a:pt x="6486460" y="53192"/>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4789850" y="4208173"/>
            <a:ext cx="4265295" cy="6231255"/>
            <a:chOff x="14789850" y="4208173"/>
            <a:chExt cx="4265295" cy="6231255"/>
          </a:xfrm>
        </p:grpSpPr>
        <p:sp>
          <p:nvSpPr>
            <p:cNvPr id="8" name="object 8"/>
            <p:cNvSpPr/>
            <p:nvPr/>
          </p:nvSpPr>
          <p:spPr>
            <a:xfrm>
              <a:off x="14789850" y="4208173"/>
              <a:ext cx="3402965" cy="4775200"/>
            </a:xfrm>
            <a:custGeom>
              <a:avLst/>
              <a:gdLst/>
              <a:ahLst/>
              <a:cxnLst/>
              <a:rect l="l" t="t" r="r" b="b"/>
              <a:pathLst>
                <a:path w="3402965" h="4775200">
                  <a:moveTo>
                    <a:pt x="2086199" y="4762500"/>
                  </a:moveTo>
                  <a:lnTo>
                    <a:pt x="1316245" y="4762500"/>
                  </a:lnTo>
                  <a:lnTo>
                    <a:pt x="1370031" y="4775200"/>
                  </a:lnTo>
                  <a:lnTo>
                    <a:pt x="2032413" y="4775200"/>
                  </a:lnTo>
                  <a:lnTo>
                    <a:pt x="2086199" y="4762500"/>
                  </a:lnTo>
                  <a:close/>
                </a:path>
                <a:path w="3402965" h="4775200">
                  <a:moveTo>
                    <a:pt x="2244222" y="4749800"/>
                  </a:moveTo>
                  <a:lnTo>
                    <a:pt x="1158221" y="4749800"/>
                  </a:lnTo>
                  <a:lnTo>
                    <a:pt x="1210294" y="4762500"/>
                  </a:lnTo>
                  <a:lnTo>
                    <a:pt x="2192148" y="4762500"/>
                  </a:lnTo>
                  <a:lnTo>
                    <a:pt x="2244222" y="4749800"/>
                  </a:lnTo>
                  <a:close/>
                </a:path>
                <a:path w="3402965" h="4775200">
                  <a:moveTo>
                    <a:pt x="2396287" y="4737100"/>
                  </a:moveTo>
                  <a:lnTo>
                    <a:pt x="1006156" y="4737100"/>
                  </a:lnTo>
                  <a:lnTo>
                    <a:pt x="1056106" y="4749800"/>
                  </a:lnTo>
                  <a:lnTo>
                    <a:pt x="2346337" y="4749800"/>
                  </a:lnTo>
                  <a:lnTo>
                    <a:pt x="2396287" y="4737100"/>
                  </a:lnTo>
                  <a:close/>
                </a:path>
                <a:path w="3402965" h="4775200">
                  <a:moveTo>
                    <a:pt x="2541164" y="4711700"/>
                  </a:moveTo>
                  <a:lnTo>
                    <a:pt x="861280" y="4711700"/>
                  </a:lnTo>
                  <a:lnTo>
                    <a:pt x="957004" y="4737100"/>
                  </a:lnTo>
                  <a:lnTo>
                    <a:pt x="2445439" y="4737100"/>
                  </a:lnTo>
                  <a:lnTo>
                    <a:pt x="2541164" y="4711700"/>
                  </a:lnTo>
                  <a:close/>
                </a:path>
                <a:path w="3402965" h="4775200">
                  <a:moveTo>
                    <a:pt x="2677622" y="4686300"/>
                  </a:moveTo>
                  <a:lnTo>
                    <a:pt x="724826" y="4686300"/>
                  </a:lnTo>
                  <a:lnTo>
                    <a:pt x="814799" y="4711700"/>
                  </a:lnTo>
                  <a:lnTo>
                    <a:pt x="2587646" y="4711700"/>
                  </a:lnTo>
                  <a:lnTo>
                    <a:pt x="2677622" y="4686300"/>
                  </a:lnTo>
                  <a:close/>
                </a:path>
                <a:path w="3402965" h="4775200">
                  <a:moveTo>
                    <a:pt x="2666058" y="88900"/>
                  </a:moveTo>
                  <a:lnTo>
                    <a:pt x="736392" y="88900"/>
                  </a:lnTo>
                  <a:lnTo>
                    <a:pt x="541562" y="139700"/>
                  </a:lnTo>
                  <a:lnTo>
                    <a:pt x="450888" y="165100"/>
                  </a:lnTo>
                  <a:lnTo>
                    <a:pt x="407632" y="190500"/>
                  </a:lnTo>
                  <a:lnTo>
                    <a:pt x="365914" y="203200"/>
                  </a:lnTo>
                  <a:lnTo>
                    <a:pt x="325848" y="215900"/>
                  </a:lnTo>
                  <a:lnTo>
                    <a:pt x="287547" y="241300"/>
                  </a:lnTo>
                  <a:lnTo>
                    <a:pt x="251123" y="254000"/>
                  </a:lnTo>
                  <a:lnTo>
                    <a:pt x="216691" y="279400"/>
                  </a:lnTo>
                  <a:lnTo>
                    <a:pt x="184363" y="292100"/>
                  </a:lnTo>
                  <a:lnTo>
                    <a:pt x="154252" y="317500"/>
                  </a:lnTo>
                  <a:lnTo>
                    <a:pt x="126472" y="342900"/>
                  </a:lnTo>
                  <a:lnTo>
                    <a:pt x="101135" y="368300"/>
                  </a:lnTo>
                  <a:lnTo>
                    <a:pt x="78356" y="381000"/>
                  </a:lnTo>
                  <a:lnTo>
                    <a:pt x="58247" y="406400"/>
                  </a:lnTo>
                  <a:lnTo>
                    <a:pt x="40920" y="431800"/>
                  </a:lnTo>
                  <a:lnTo>
                    <a:pt x="26491" y="469900"/>
                  </a:lnTo>
                  <a:lnTo>
                    <a:pt x="15071" y="495300"/>
                  </a:lnTo>
                  <a:lnTo>
                    <a:pt x="6773" y="520700"/>
                  </a:lnTo>
                  <a:lnTo>
                    <a:pt x="1712" y="558800"/>
                  </a:lnTo>
                  <a:lnTo>
                    <a:pt x="0" y="584200"/>
                  </a:lnTo>
                  <a:lnTo>
                    <a:pt x="0" y="609600"/>
                  </a:lnTo>
                  <a:lnTo>
                    <a:pt x="523345" y="4533900"/>
                  </a:lnTo>
                  <a:lnTo>
                    <a:pt x="537178" y="4584700"/>
                  </a:lnTo>
                  <a:lnTo>
                    <a:pt x="562369" y="4622800"/>
                  </a:lnTo>
                  <a:lnTo>
                    <a:pt x="596996" y="4648200"/>
                  </a:lnTo>
                  <a:lnTo>
                    <a:pt x="639142" y="4673600"/>
                  </a:lnTo>
                  <a:lnTo>
                    <a:pt x="681425" y="4686300"/>
                  </a:lnTo>
                  <a:lnTo>
                    <a:pt x="2721024" y="4686300"/>
                  </a:lnTo>
                  <a:lnTo>
                    <a:pt x="2763308" y="4673600"/>
                  </a:lnTo>
                  <a:lnTo>
                    <a:pt x="2806145" y="4648200"/>
                  </a:lnTo>
                  <a:lnTo>
                    <a:pt x="2841923" y="4622800"/>
                  </a:lnTo>
                  <a:lnTo>
                    <a:pt x="2867344" y="4584700"/>
                  </a:lnTo>
                  <a:lnTo>
                    <a:pt x="2879106" y="4533900"/>
                  </a:lnTo>
                  <a:lnTo>
                    <a:pt x="2887574" y="4470400"/>
                  </a:lnTo>
                  <a:lnTo>
                    <a:pt x="1460967" y="4470400"/>
                  </a:lnTo>
                  <a:lnTo>
                    <a:pt x="1407779" y="4457700"/>
                  </a:lnTo>
                  <a:lnTo>
                    <a:pt x="1250826" y="4457700"/>
                  </a:lnTo>
                  <a:lnTo>
                    <a:pt x="1199621" y="4445000"/>
                  </a:lnTo>
                  <a:lnTo>
                    <a:pt x="1149092" y="4445000"/>
                  </a:lnTo>
                  <a:lnTo>
                    <a:pt x="1099313" y="4432300"/>
                  </a:lnTo>
                  <a:lnTo>
                    <a:pt x="1050356" y="4432300"/>
                  </a:lnTo>
                  <a:lnTo>
                    <a:pt x="1002294" y="4419600"/>
                  </a:lnTo>
                  <a:lnTo>
                    <a:pt x="955200" y="4419600"/>
                  </a:lnTo>
                  <a:lnTo>
                    <a:pt x="909145" y="4406900"/>
                  </a:lnTo>
                  <a:lnTo>
                    <a:pt x="864203" y="4406900"/>
                  </a:lnTo>
                  <a:lnTo>
                    <a:pt x="820446" y="4394200"/>
                  </a:lnTo>
                  <a:lnTo>
                    <a:pt x="367465" y="965200"/>
                  </a:lnTo>
                  <a:lnTo>
                    <a:pt x="3355028" y="965200"/>
                  </a:lnTo>
                  <a:lnTo>
                    <a:pt x="3370271" y="850900"/>
                  </a:lnTo>
                  <a:lnTo>
                    <a:pt x="1449875" y="850900"/>
                  </a:lnTo>
                  <a:lnTo>
                    <a:pt x="1371675" y="838200"/>
                  </a:lnTo>
                  <a:lnTo>
                    <a:pt x="1296266" y="838200"/>
                  </a:lnTo>
                  <a:lnTo>
                    <a:pt x="1223644" y="825500"/>
                  </a:lnTo>
                  <a:lnTo>
                    <a:pt x="1153807" y="825500"/>
                  </a:lnTo>
                  <a:lnTo>
                    <a:pt x="1086752" y="812800"/>
                  </a:lnTo>
                  <a:lnTo>
                    <a:pt x="1022478" y="812800"/>
                  </a:lnTo>
                  <a:lnTo>
                    <a:pt x="902260" y="787400"/>
                  </a:lnTo>
                  <a:lnTo>
                    <a:pt x="846312" y="774700"/>
                  </a:lnTo>
                  <a:lnTo>
                    <a:pt x="793134" y="762000"/>
                  </a:lnTo>
                  <a:lnTo>
                    <a:pt x="742725" y="762000"/>
                  </a:lnTo>
                  <a:lnTo>
                    <a:pt x="695081" y="749300"/>
                  </a:lnTo>
                  <a:lnTo>
                    <a:pt x="650201" y="736600"/>
                  </a:lnTo>
                  <a:lnTo>
                    <a:pt x="608082" y="723900"/>
                  </a:lnTo>
                  <a:lnTo>
                    <a:pt x="568721" y="711200"/>
                  </a:lnTo>
                  <a:lnTo>
                    <a:pt x="532116" y="698500"/>
                  </a:lnTo>
                  <a:lnTo>
                    <a:pt x="467166" y="673100"/>
                  </a:lnTo>
                  <a:lnTo>
                    <a:pt x="413212" y="647700"/>
                  </a:lnTo>
                  <a:lnTo>
                    <a:pt x="370234" y="622300"/>
                  </a:lnTo>
                  <a:lnTo>
                    <a:pt x="352855" y="609600"/>
                  </a:lnTo>
                  <a:lnTo>
                    <a:pt x="338214" y="609600"/>
                  </a:lnTo>
                  <a:lnTo>
                    <a:pt x="326306" y="596900"/>
                  </a:lnTo>
                  <a:lnTo>
                    <a:pt x="317131" y="584200"/>
                  </a:lnTo>
                  <a:lnTo>
                    <a:pt x="326306" y="571500"/>
                  </a:lnTo>
                  <a:lnTo>
                    <a:pt x="338214" y="558800"/>
                  </a:lnTo>
                  <a:lnTo>
                    <a:pt x="352855" y="558800"/>
                  </a:lnTo>
                  <a:lnTo>
                    <a:pt x="370234" y="546100"/>
                  </a:lnTo>
                  <a:lnTo>
                    <a:pt x="413212" y="520700"/>
                  </a:lnTo>
                  <a:lnTo>
                    <a:pt x="467166" y="495300"/>
                  </a:lnTo>
                  <a:lnTo>
                    <a:pt x="532116" y="469900"/>
                  </a:lnTo>
                  <a:lnTo>
                    <a:pt x="568721" y="457200"/>
                  </a:lnTo>
                  <a:lnTo>
                    <a:pt x="608082" y="444500"/>
                  </a:lnTo>
                  <a:lnTo>
                    <a:pt x="650201" y="431800"/>
                  </a:lnTo>
                  <a:lnTo>
                    <a:pt x="695081" y="419100"/>
                  </a:lnTo>
                  <a:lnTo>
                    <a:pt x="742725" y="419100"/>
                  </a:lnTo>
                  <a:lnTo>
                    <a:pt x="793134" y="406400"/>
                  </a:lnTo>
                  <a:lnTo>
                    <a:pt x="846312" y="393700"/>
                  </a:lnTo>
                  <a:lnTo>
                    <a:pt x="902260" y="381000"/>
                  </a:lnTo>
                  <a:lnTo>
                    <a:pt x="1022478" y="355600"/>
                  </a:lnTo>
                  <a:lnTo>
                    <a:pt x="1086752" y="355600"/>
                  </a:lnTo>
                  <a:lnTo>
                    <a:pt x="1153807" y="342900"/>
                  </a:lnTo>
                  <a:lnTo>
                    <a:pt x="1223644" y="342900"/>
                  </a:lnTo>
                  <a:lnTo>
                    <a:pt x="1296266" y="330200"/>
                  </a:lnTo>
                  <a:lnTo>
                    <a:pt x="1371675" y="330200"/>
                  </a:lnTo>
                  <a:lnTo>
                    <a:pt x="1449875" y="317500"/>
                  </a:lnTo>
                  <a:lnTo>
                    <a:pt x="3248198" y="317500"/>
                  </a:lnTo>
                  <a:lnTo>
                    <a:pt x="3218087" y="292100"/>
                  </a:lnTo>
                  <a:lnTo>
                    <a:pt x="3185759" y="279400"/>
                  </a:lnTo>
                  <a:lnTo>
                    <a:pt x="3151327" y="254000"/>
                  </a:lnTo>
                  <a:lnTo>
                    <a:pt x="3114903" y="241300"/>
                  </a:lnTo>
                  <a:lnTo>
                    <a:pt x="3076602" y="215900"/>
                  </a:lnTo>
                  <a:lnTo>
                    <a:pt x="3036536" y="203200"/>
                  </a:lnTo>
                  <a:lnTo>
                    <a:pt x="2994818" y="190500"/>
                  </a:lnTo>
                  <a:lnTo>
                    <a:pt x="2951562" y="165100"/>
                  </a:lnTo>
                  <a:lnTo>
                    <a:pt x="2860888" y="139700"/>
                  </a:lnTo>
                  <a:lnTo>
                    <a:pt x="2666058" y="88900"/>
                  </a:lnTo>
                  <a:close/>
                </a:path>
                <a:path w="3402965" h="4775200">
                  <a:moveTo>
                    <a:pt x="3355028" y="965200"/>
                  </a:moveTo>
                  <a:lnTo>
                    <a:pt x="3045268" y="965200"/>
                  </a:lnTo>
                  <a:lnTo>
                    <a:pt x="2582026" y="4394200"/>
                  </a:lnTo>
                  <a:lnTo>
                    <a:pt x="2538694" y="4406900"/>
                  </a:lnTo>
                  <a:lnTo>
                    <a:pt x="2494152" y="4406900"/>
                  </a:lnTo>
                  <a:lnTo>
                    <a:pt x="2448473" y="4419600"/>
                  </a:lnTo>
                  <a:lnTo>
                    <a:pt x="2401729" y="4419600"/>
                  </a:lnTo>
                  <a:lnTo>
                    <a:pt x="2353992" y="4432300"/>
                  </a:lnTo>
                  <a:lnTo>
                    <a:pt x="2305336" y="4432300"/>
                  </a:lnTo>
                  <a:lnTo>
                    <a:pt x="2255832" y="4445000"/>
                  </a:lnTo>
                  <a:lnTo>
                    <a:pt x="2205554" y="4445000"/>
                  </a:lnTo>
                  <a:lnTo>
                    <a:pt x="2154573" y="4457700"/>
                  </a:lnTo>
                  <a:lnTo>
                    <a:pt x="1998146" y="4457700"/>
                  </a:lnTo>
                  <a:lnTo>
                    <a:pt x="1945083" y="4470400"/>
                  </a:lnTo>
                  <a:lnTo>
                    <a:pt x="2887574" y="4470400"/>
                  </a:lnTo>
                  <a:lnTo>
                    <a:pt x="3355028" y="965200"/>
                  </a:lnTo>
                  <a:close/>
                </a:path>
                <a:path w="3402965" h="4775200">
                  <a:moveTo>
                    <a:pt x="1992727" y="1155700"/>
                  </a:moveTo>
                  <a:lnTo>
                    <a:pt x="1419320" y="1155700"/>
                  </a:lnTo>
                  <a:lnTo>
                    <a:pt x="1469713" y="1168400"/>
                  </a:lnTo>
                  <a:lnTo>
                    <a:pt x="1942504" y="1168400"/>
                  </a:lnTo>
                  <a:lnTo>
                    <a:pt x="1992727" y="1155700"/>
                  </a:lnTo>
                  <a:close/>
                </a:path>
                <a:path w="3402965" h="4775200">
                  <a:moveTo>
                    <a:pt x="2147373" y="1143000"/>
                  </a:moveTo>
                  <a:lnTo>
                    <a:pt x="1211425" y="1143000"/>
                  </a:lnTo>
                  <a:lnTo>
                    <a:pt x="1264115" y="1155700"/>
                  </a:lnTo>
                  <a:lnTo>
                    <a:pt x="2095274" y="1155700"/>
                  </a:lnTo>
                  <a:lnTo>
                    <a:pt x="2147373" y="1143000"/>
                  </a:lnTo>
                  <a:close/>
                </a:path>
                <a:path w="3402965" h="4775200">
                  <a:moveTo>
                    <a:pt x="2305632" y="1130300"/>
                  </a:moveTo>
                  <a:lnTo>
                    <a:pt x="1105314" y="1130300"/>
                  </a:lnTo>
                  <a:lnTo>
                    <a:pt x="1158453" y="1143000"/>
                  </a:lnTo>
                  <a:lnTo>
                    <a:pt x="2252664" y="1143000"/>
                  </a:lnTo>
                  <a:lnTo>
                    <a:pt x="2305632" y="1130300"/>
                  </a:lnTo>
                  <a:close/>
                </a:path>
                <a:path w="3402965" h="4775200">
                  <a:moveTo>
                    <a:pt x="2411651" y="1117600"/>
                  </a:moveTo>
                  <a:lnTo>
                    <a:pt x="999003" y="1117600"/>
                  </a:lnTo>
                  <a:lnTo>
                    <a:pt x="1052125" y="1130300"/>
                  </a:lnTo>
                  <a:lnTo>
                    <a:pt x="2358664" y="1130300"/>
                  </a:lnTo>
                  <a:lnTo>
                    <a:pt x="2411651" y="1117600"/>
                  </a:lnTo>
                  <a:close/>
                </a:path>
                <a:path w="3402965" h="4775200">
                  <a:moveTo>
                    <a:pt x="3045268" y="965200"/>
                  </a:moveTo>
                  <a:lnTo>
                    <a:pt x="367465" y="965200"/>
                  </a:lnTo>
                  <a:lnTo>
                    <a:pt x="409122" y="990600"/>
                  </a:lnTo>
                  <a:lnTo>
                    <a:pt x="452361" y="1003300"/>
                  </a:lnTo>
                  <a:lnTo>
                    <a:pt x="543114" y="1028700"/>
                  </a:lnTo>
                  <a:lnTo>
                    <a:pt x="638793" y="1054100"/>
                  </a:lnTo>
                  <a:lnTo>
                    <a:pt x="841199" y="1104900"/>
                  </a:lnTo>
                  <a:lnTo>
                    <a:pt x="893423" y="1104900"/>
                  </a:lnTo>
                  <a:lnTo>
                    <a:pt x="946063" y="1117600"/>
                  </a:lnTo>
                  <a:lnTo>
                    <a:pt x="2464478" y="1117600"/>
                  </a:lnTo>
                  <a:lnTo>
                    <a:pt x="2569209" y="1092200"/>
                  </a:lnTo>
                  <a:lnTo>
                    <a:pt x="2620889" y="1092200"/>
                  </a:lnTo>
                  <a:lnTo>
                    <a:pt x="2820421" y="1041400"/>
                  </a:lnTo>
                  <a:lnTo>
                    <a:pt x="2914308" y="1016000"/>
                  </a:lnTo>
                  <a:lnTo>
                    <a:pt x="3003080" y="990600"/>
                  </a:lnTo>
                  <a:lnTo>
                    <a:pt x="3045268" y="965200"/>
                  </a:lnTo>
                  <a:close/>
                </a:path>
                <a:path w="3402965" h="4775200">
                  <a:moveTo>
                    <a:pt x="3248198" y="317500"/>
                  </a:moveTo>
                  <a:lnTo>
                    <a:pt x="1952594" y="317500"/>
                  </a:lnTo>
                  <a:lnTo>
                    <a:pt x="2030792" y="330200"/>
                  </a:lnTo>
                  <a:lnTo>
                    <a:pt x="2106201" y="330200"/>
                  </a:lnTo>
                  <a:lnTo>
                    <a:pt x="2178822" y="342900"/>
                  </a:lnTo>
                  <a:lnTo>
                    <a:pt x="2248659" y="342900"/>
                  </a:lnTo>
                  <a:lnTo>
                    <a:pt x="2315713" y="355600"/>
                  </a:lnTo>
                  <a:lnTo>
                    <a:pt x="2379987" y="355600"/>
                  </a:lnTo>
                  <a:lnTo>
                    <a:pt x="2500204" y="381000"/>
                  </a:lnTo>
                  <a:lnTo>
                    <a:pt x="2556152" y="393700"/>
                  </a:lnTo>
                  <a:lnTo>
                    <a:pt x="2609329" y="393700"/>
                  </a:lnTo>
                  <a:lnTo>
                    <a:pt x="2659739" y="406400"/>
                  </a:lnTo>
                  <a:lnTo>
                    <a:pt x="2707382" y="419100"/>
                  </a:lnTo>
                  <a:lnTo>
                    <a:pt x="2752263" y="431800"/>
                  </a:lnTo>
                  <a:lnTo>
                    <a:pt x="2794382" y="444500"/>
                  </a:lnTo>
                  <a:lnTo>
                    <a:pt x="2833743" y="457200"/>
                  </a:lnTo>
                  <a:lnTo>
                    <a:pt x="2870348" y="469900"/>
                  </a:lnTo>
                  <a:lnTo>
                    <a:pt x="2935299" y="495300"/>
                  </a:lnTo>
                  <a:lnTo>
                    <a:pt x="2989254" y="520700"/>
                  </a:lnTo>
                  <a:lnTo>
                    <a:pt x="3032234" y="546100"/>
                  </a:lnTo>
                  <a:lnTo>
                    <a:pt x="3049613" y="558800"/>
                  </a:lnTo>
                  <a:lnTo>
                    <a:pt x="3064256" y="558800"/>
                  </a:lnTo>
                  <a:lnTo>
                    <a:pt x="3076164" y="571500"/>
                  </a:lnTo>
                  <a:lnTo>
                    <a:pt x="3085340" y="584200"/>
                  </a:lnTo>
                  <a:lnTo>
                    <a:pt x="3076164" y="596900"/>
                  </a:lnTo>
                  <a:lnTo>
                    <a:pt x="3064256" y="609600"/>
                  </a:lnTo>
                  <a:lnTo>
                    <a:pt x="3049613" y="609600"/>
                  </a:lnTo>
                  <a:lnTo>
                    <a:pt x="3032234" y="622300"/>
                  </a:lnTo>
                  <a:lnTo>
                    <a:pt x="2989254" y="647700"/>
                  </a:lnTo>
                  <a:lnTo>
                    <a:pt x="2935299" y="673100"/>
                  </a:lnTo>
                  <a:lnTo>
                    <a:pt x="2870348" y="698500"/>
                  </a:lnTo>
                  <a:lnTo>
                    <a:pt x="2833743" y="711200"/>
                  </a:lnTo>
                  <a:lnTo>
                    <a:pt x="2794382" y="723900"/>
                  </a:lnTo>
                  <a:lnTo>
                    <a:pt x="2752263" y="736600"/>
                  </a:lnTo>
                  <a:lnTo>
                    <a:pt x="2707382" y="749300"/>
                  </a:lnTo>
                  <a:lnTo>
                    <a:pt x="2659739" y="762000"/>
                  </a:lnTo>
                  <a:lnTo>
                    <a:pt x="2609329" y="762000"/>
                  </a:lnTo>
                  <a:lnTo>
                    <a:pt x="2556152" y="774700"/>
                  </a:lnTo>
                  <a:lnTo>
                    <a:pt x="2500204" y="787400"/>
                  </a:lnTo>
                  <a:lnTo>
                    <a:pt x="2379987" y="812800"/>
                  </a:lnTo>
                  <a:lnTo>
                    <a:pt x="2315713" y="812800"/>
                  </a:lnTo>
                  <a:lnTo>
                    <a:pt x="2248659" y="825500"/>
                  </a:lnTo>
                  <a:lnTo>
                    <a:pt x="2178822" y="825500"/>
                  </a:lnTo>
                  <a:lnTo>
                    <a:pt x="2106201" y="838200"/>
                  </a:lnTo>
                  <a:lnTo>
                    <a:pt x="2030792" y="838200"/>
                  </a:lnTo>
                  <a:lnTo>
                    <a:pt x="1952594" y="850900"/>
                  </a:lnTo>
                  <a:lnTo>
                    <a:pt x="3370271" y="850900"/>
                  </a:lnTo>
                  <a:lnTo>
                    <a:pt x="3402451" y="609600"/>
                  </a:lnTo>
                  <a:lnTo>
                    <a:pt x="3402451" y="584200"/>
                  </a:lnTo>
                  <a:lnTo>
                    <a:pt x="3400739" y="558800"/>
                  </a:lnTo>
                  <a:lnTo>
                    <a:pt x="3395677" y="520700"/>
                  </a:lnTo>
                  <a:lnTo>
                    <a:pt x="3387380" y="495300"/>
                  </a:lnTo>
                  <a:lnTo>
                    <a:pt x="3375960" y="469900"/>
                  </a:lnTo>
                  <a:lnTo>
                    <a:pt x="3361530" y="431800"/>
                  </a:lnTo>
                  <a:lnTo>
                    <a:pt x="3344204" y="406400"/>
                  </a:lnTo>
                  <a:lnTo>
                    <a:pt x="3324094" y="381000"/>
                  </a:lnTo>
                  <a:lnTo>
                    <a:pt x="3301315" y="368300"/>
                  </a:lnTo>
                  <a:lnTo>
                    <a:pt x="3275978" y="342900"/>
                  </a:lnTo>
                  <a:lnTo>
                    <a:pt x="3248198" y="317500"/>
                  </a:lnTo>
                  <a:close/>
                </a:path>
                <a:path w="3402965" h="4775200">
                  <a:moveTo>
                    <a:pt x="2511704" y="63500"/>
                  </a:moveTo>
                  <a:lnTo>
                    <a:pt x="890746" y="63500"/>
                  </a:lnTo>
                  <a:lnTo>
                    <a:pt x="787248" y="88900"/>
                  </a:lnTo>
                  <a:lnTo>
                    <a:pt x="2615202" y="88900"/>
                  </a:lnTo>
                  <a:lnTo>
                    <a:pt x="2511704" y="63500"/>
                  </a:lnTo>
                  <a:close/>
                </a:path>
                <a:path w="3402965" h="4775200">
                  <a:moveTo>
                    <a:pt x="2353691" y="38100"/>
                  </a:moveTo>
                  <a:lnTo>
                    <a:pt x="1048759" y="38100"/>
                  </a:lnTo>
                  <a:lnTo>
                    <a:pt x="943161" y="63500"/>
                  </a:lnTo>
                  <a:lnTo>
                    <a:pt x="2459289" y="63500"/>
                  </a:lnTo>
                  <a:lnTo>
                    <a:pt x="2353691" y="38100"/>
                  </a:lnTo>
                  <a:close/>
                </a:path>
                <a:path w="3402965" h="4775200">
                  <a:moveTo>
                    <a:pt x="2195073" y="25400"/>
                  </a:moveTo>
                  <a:lnTo>
                    <a:pt x="1207377" y="25400"/>
                  </a:lnTo>
                  <a:lnTo>
                    <a:pt x="1154626" y="38100"/>
                  </a:lnTo>
                  <a:lnTo>
                    <a:pt x="2247824" y="38100"/>
                  </a:lnTo>
                  <a:lnTo>
                    <a:pt x="2195073" y="25400"/>
                  </a:lnTo>
                  <a:close/>
                </a:path>
                <a:path w="3402965" h="4775200">
                  <a:moveTo>
                    <a:pt x="2038907" y="12700"/>
                  </a:moveTo>
                  <a:lnTo>
                    <a:pt x="1363544" y="12700"/>
                  </a:lnTo>
                  <a:lnTo>
                    <a:pt x="1311949" y="25400"/>
                  </a:lnTo>
                  <a:lnTo>
                    <a:pt x="2090501" y="25400"/>
                  </a:lnTo>
                  <a:lnTo>
                    <a:pt x="2038907" y="12700"/>
                  </a:lnTo>
                  <a:close/>
                </a:path>
                <a:path w="3402965" h="4775200">
                  <a:moveTo>
                    <a:pt x="1792375" y="0"/>
                  </a:moveTo>
                  <a:lnTo>
                    <a:pt x="1610075" y="0"/>
                  </a:lnTo>
                  <a:lnTo>
                    <a:pt x="1562672" y="12700"/>
                  </a:lnTo>
                  <a:lnTo>
                    <a:pt x="1839779" y="12700"/>
                  </a:lnTo>
                  <a:lnTo>
                    <a:pt x="1792375"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16134003" y="7455706"/>
              <a:ext cx="2921000" cy="2983865"/>
            </a:xfrm>
            <a:custGeom>
              <a:avLst/>
              <a:gdLst/>
              <a:ahLst/>
              <a:cxnLst/>
              <a:rect l="l" t="t" r="r" b="b"/>
              <a:pathLst>
                <a:path w="2921000" h="2983865">
                  <a:moveTo>
                    <a:pt x="2920809" y="1585645"/>
                  </a:moveTo>
                  <a:lnTo>
                    <a:pt x="2918955" y="1514640"/>
                  </a:lnTo>
                  <a:lnTo>
                    <a:pt x="2913380" y="1437195"/>
                  </a:lnTo>
                  <a:lnTo>
                    <a:pt x="2909201" y="1396352"/>
                  </a:lnTo>
                  <a:lnTo>
                    <a:pt x="2904071" y="1354251"/>
                  </a:lnTo>
                  <a:lnTo>
                    <a:pt x="2898025" y="1311033"/>
                  </a:lnTo>
                  <a:lnTo>
                    <a:pt x="2891028" y="1266786"/>
                  </a:lnTo>
                  <a:lnTo>
                    <a:pt x="2883103" y="1221651"/>
                  </a:lnTo>
                  <a:lnTo>
                    <a:pt x="2874226" y="1175727"/>
                  </a:lnTo>
                  <a:lnTo>
                    <a:pt x="2864421" y="1129144"/>
                  </a:lnTo>
                  <a:lnTo>
                    <a:pt x="2853677" y="1082027"/>
                  </a:lnTo>
                  <a:lnTo>
                    <a:pt x="2841980" y="1034491"/>
                  </a:lnTo>
                  <a:lnTo>
                    <a:pt x="2829344" y="986650"/>
                  </a:lnTo>
                  <a:lnTo>
                    <a:pt x="2815755" y="938631"/>
                  </a:lnTo>
                  <a:lnTo>
                    <a:pt x="2801226" y="890536"/>
                  </a:lnTo>
                  <a:lnTo>
                    <a:pt x="2785745" y="842492"/>
                  </a:lnTo>
                  <a:lnTo>
                    <a:pt x="2769311" y="794626"/>
                  </a:lnTo>
                  <a:lnTo>
                    <a:pt x="2751925" y="747064"/>
                  </a:lnTo>
                  <a:lnTo>
                    <a:pt x="2733598" y="699897"/>
                  </a:lnTo>
                  <a:lnTo>
                    <a:pt x="2714307" y="653262"/>
                  </a:lnTo>
                  <a:lnTo>
                    <a:pt x="2694063" y="607275"/>
                  </a:lnTo>
                  <a:lnTo>
                    <a:pt x="2672867" y="562051"/>
                  </a:lnTo>
                  <a:lnTo>
                    <a:pt x="2650718" y="517728"/>
                  </a:lnTo>
                  <a:lnTo>
                    <a:pt x="2627592" y="474395"/>
                  </a:lnTo>
                  <a:lnTo>
                    <a:pt x="2603525" y="432193"/>
                  </a:lnTo>
                  <a:lnTo>
                    <a:pt x="2578481" y="391223"/>
                  </a:lnTo>
                  <a:lnTo>
                    <a:pt x="2552484" y="351624"/>
                  </a:lnTo>
                  <a:lnTo>
                    <a:pt x="2525522" y="313499"/>
                  </a:lnTo>
                  <a:lnTo>
                    <a:pt x="2497594" y="276974"/>
                  </a:lnTo>
                  <a:lnTo>
                    <a:pt x="2468689" y="242163"/>
                  </a:lnTo>
                  <a:lnTo>
                    <a:pt x="2438819" y="209194"/>
                  </a:lnTo>
                  <a:lnTo>
                    <a:pt x="2407983" y="178168"/>
                  </a:lnTo>
                  <a:lnTo>
                    <a:pt x="2376182" y="149225"/>
                  </a:lnTo>
                  <a:lnTo>
                    <a:pt x="2343404" y="122478"/>
                  </a:lnTo>
                  <a:lnTo>
                    <a:pt x="2309647" y="98044"/>
                  </a:lnTo>
                  <a:lnTo>
                    <a:pt x="2274925" y="76034"/>
                  </a:lnTo>
                  <a:lnTo>
                    <a:pt x="2239226" y="56565"/>
                  </a:lnTo>
                  <a:lnTo>
                    <a:pt x="2202535" y="39776"/>
                  </a:lnTo>
                  <a:lnTo>
                    <a:pt x="2164880" y="25768"/>
                  </a:lnTo>
                  <a:lnTo>
                    <a:pt x="2126234" y="14668"/>
                  </a:lnTo>
                  <a:lnTo>
                    <a:pt x="2086622" y="6604"/>
                  </a:lnTo>
                  <a:lnTo>
                    <a:pt x="2046008" y="1663"/>
                  </a:lnTo>
                  <a:lnTo>
                    <a:pt x="2004428" y="0"/>
                  </a:lnTo>
                  <a:lnTo>
                    <a:pt x="1962835" y="1663"/>
                  </a:lnTo>
                  <a:lnTo>
                    <a:pt x="1922233" y="6604"/>
                  </a:lnTo>
                  <a:lnTo>
                    <a:pt x="1882609" y="14668"/>
                  </a:lnTo>
                  <a:lnTo>
                    <a:pt x="1843963" y="25768"/>
                  </a:lnTo>
                  <a:lnTo>
                    <a:pt x="1806308" y="39776"/>
                  </a:lnTo>
                  <a:lnTo>
                    <a:pt x="1769630" y="56565"/>
                  </a:lnTo>
                  <a:lnTo>
                    <a:pt x="1733918" y="76022"/>
                  </a:lnTo>
                  <a:lnTo>
                    <a:pt x="1699196" y="98031"/>
                  </a:lnTo>
                  <a:lnTo>
                    <a:pt x="1665439" y="122466"/>
                  </a:lnTo>
                  <a:lnTo>
                    <a:pt x="1632661" y="149212"/>
                  </a:lnTo>
                  <a:lnTo>
                    <a:pt x="1600860" y="178155"/>
                  </a:lnTo>
                  <a:lnTo>
                    <a:pt x="1570024" y="209169"/>
                  </a:lnTo>
                  <a:lnTo>
                    <a:pt x="1540154" y="242138"/>
                  </a:lnTo>
                  <a:lnTo>
                    <a:pt x="1511261" y="276948"/>
                  </a:lnTo>
                  <a:lnTo>
                    <a:pt x="1483334" y="313474"/>
                  </a:lnTo>
                  <a:lnTo>
                    <a:pt x="1456359" y="351599"/>
                  </a:lnTo>
                  <a:lnTo>
                    <a:pt x="1430362" y="391198"/>
                  </a:lnTo>
                  <a:lnTo>
                    <a:pt x="1405331" y="432155"/>
                  </a:lnTo>
                  <a:lnTo>
                    <a:pt x="1381252" y="474357"/>
                  </a:lnTo>
                  <a:lnTo>
                    <a:pt x="1358138" y="517690"/>
                  </a:lnTo>
                  <a:lnTo>
                    <a:pt x="1335976" y="562025"/>
                  </a:lnTo>
                  <a:lnTo>
                    <a:pt x="1314780" y="607237"/>
                  </a:lnTo>
                  <a:lnTo>
                    <a:pt x="1294536" y="653224"/>
                  </a:lnTo>
                  <a:lnTo>
                    <a:pt x="1275245" y="699858"/>
                  </a:lnTo>
                  <a:lnTo>
                    <a:pt x="1256919" y="747014"/>
                  </a:lnTo>
                  <a:lnTo>
                    <a:pt x="1239532" y="794588"/>
                  </a:lnTo>
                  <a:lnTo>
                    <a:pt x="1223111" y="842454"/>
                  </a:lnTo>
                  <a:lnTo>
                    <a:pt x="1207630" y="890485"/>
                  </a:lnTo>
                  <a:lnTo>
                    <a:pt x="1201407" y="911047"/>
                  </a:lnTo>
                  <a:lnTo>
                    <a:pt x="1198232" y="906894"/>
                  </a:lnTo>
                  <a:lnTo>
                    <a:pt x="1168882" y="871702"/>
                  </a:lnTo>
                  <a:lnTo>
                    <a:pt x="1138593" y="838415"/>
                  </a:lnTo>
                  <a:lnTo>
                    <a:pt x="1107363" y="807161"/>
                  </a:lnTo>
                  <a:lnTo>
                    <a:pt x="1075207" y="778103"/>
                  </a:lnTo>
                  <a:lnTo>
                    <a:pt x="1042136" y="751370"/>
                  </a:lnTo>
                  <a:lnTo>
                    <a:pt x="1008151" y="727125"/>
                  </a:lnTo>
                  <a:lnTo>
                    <a:pt x="973277" y="705523"/>
                  </a:lnTo>
                  <a:lnTo>
                    <a:pt x="937501" y="686701"/>
                  </a:lnTo>
                  <a:lnTo>
                    <a:pt x="900849" y="670814"/>
                  </a:lnTo>
                  <a:lnTo>
                    <a:pt x="863307" y="657999"/>
                  </a:lnTo>
                  <a:lnTo>
                    <a:pt x="824915" y="648423"/>
                  </a:lnTo>
                  <a:lnTo>
                    <a:pt x="785660" y="642226"/>
                  </a:lnTo>
                  <a:lnTo>
                    <a:pt x="745566" y="639559"/>
                  </a:lnTo>
                  <a:lnTo>
                    <a:pt x="704621" y="640562"/>
                  </a:lnTo>
                  <a:lnTo>
                    <a:pt x="663943" y="645261"/>
                  </a:lnTo>
                  <a:lnTo>
                    <a:pt x="624598" y="653491"/>
                  </a:lnTo>
                  <a:lnTo>
                    <a:pt x="586587" y="665099"/>
                  </a:lnTo>
                  <a:lnTo>
                    <a:pt x="549897" y="679919"/>
                  </a:lnTo>
                  <a:lnTo>
                    <a:pt x="514515" y="697826"/>
                  </a:lnTo>
                  <a:lnTo>
                    <a:pt x="480428" y="718667"/>
                  </a:lnTo>
                  <a:lnTo>
                    <a:pt x="447624" y="742276"/>
                  </a:lnTo>
                  <a:lnTo>
                    <a:pt x="416090" y="768527"/>
                  </a:lnTo>
                  <a:lnTo>
                    <a:pt x="385813" y="797255"/>
                  </a:lnTo>
                  <a:lnTo>
                    <a:pt x="356781" y="828319"/>
                  </a:lnTo>
                  <a:lnTo>
                    <a:pt x="328980" y="861580"/>
                  </a:lnTo>
                  <a:lnTo>
                    <a:pt x="302412" y="896874"/>
                  </a:lnTo>
                  <a:lnTo>
                    <a:pt x="277050" y="934059"/>
                  </a:lnTo>
                  <a:lnTo>
                    <a:pt x="252882" y="972972"/>
                  </a:lnTo>
                  <a:lnTo>
                    <a:pt x="229895" y="1013498"/>
                  </a:lnTo>
                  <a:lnTo>
                    <a:pt x="208089" y="1055458"/>
                  </a:lnTo>
                  <a:lnTo>
                    <a:pt x="187452" y="1098715"/>
                  </a:lnTo>
                  <a:lnTo>
                    <a:pt x="167957" y="1143114"/>
                  </a:lnTo>
                  <a:lnTo>
                    <a:pt x="149606" y="1188516"/>
                  </a:lnTo>
                  <a:lnTo>
                    <a:pt x="132372" y="1234770"/>
                  </a:lnTo>
                  <a:lnTo>
                    <a:pt x="116255" y="1281722"/>
                  </a:lnTo>
                  <a:lnTo>
                    <a:pt x="101244" y="1329232"/>
                  </a:lnTo>
                  <a:lnTo>
                    <a:pt x="87325" y="1377149"/>
                  </a:lnTo>
                  <a:lnTo>
                    <a:pt x="74472" y="1425321"/>
                  </a:lnTo>
                  <a:lnTo>
                    <a:pt x="62699" y="1473593"/>
                  </a:lnTo>
                  <a:lnTo>
                    <a:pt x="51968" y="1521841"/>
                  </a:lnTo>
                  <a:lnTo>
                    <a:pt x="42291" y="1569885"/>
                  </a:lnTo>
                  <a:lnTo>
                    <a:pt x="33629" y="1617599"/>
                  </a:lnTo>
                  <a:lnTo>
                    <a:pt x="25996" y="1664817"/>
                  </a:lnTo>
                  <a:lnTo>
                    <a:pt x="19354" y="1711413"/>
                  </a:lnTo>
                  <a:lnTo>
                    <a:pt x="13716" y="1757210"/>
                  </a:lnTo>
                  <a:lnTo>
                    <a:pt x="9067" y="1802091"/>
                  </a:lnTo>
                  <a:lnTo>
                    <a:pt x="5372" y="1845881"/>
                  </a:lnTo>
                  <a:lnTo>
                    <a:pt x="2641" y="1888451"/>
                  </a:lnTo>
                  <a:lnTo>
                    <a:pt x="863" y="1929638"/>
                  </a:lnTo>
                  <a:lnTo>
                    <a:pt x="0" y="1969300"/>
                  </a:lnTo>
                  <a:lnTo>
                    <a:pt x="76" y="2007298"/>
                  </a:lnTo>
                  <a:lnTo>
                    <a:pt x="2921" y="2077656"/>
                  </a:lnTo>
                  <a:lnTo>
                    <a:pt x="6680" y="2119604"/>
                  </a:lnTo>
                  <a:lnTo>
                    <a:pt x="12090" y="2161921"/>
                  </a:lnTo>
                  <a:lnTo>
                    <a:pt x="19164" y="2204478"/>
                  </a:lnTo>
                  <a:lnTo>
                    <a:pt x="27889" y="2247163"/>
                  </a:lnTo>
                  <a:lnTo>
                    <a:pt x="38265" y="2289822"/>
                  </a:lnTo>
                  <a:lnTo>
                    <a:pt x="50292" y="2332355"/>
                  </a:lnTo>
                  <a:lnTo>
                    <a:pt x="63944" y="2374620"/>
                  </a:lnTo>
                  <a:lnTo>
                    <a:pt x="79235" y="2416505"/>
                  </a:lnTo>
                  <a:lnTo>
                    <a:pt x="96139" y="2457869"/>
                  </a:lnTo>
                  <a:lnTo>
                    <a:pt x="114668" y="2498585"/>
                  </a:lnTo>
                  <a:lnTo>
                    <a:pt x="134823" y="2538539"/>
                  </a:lnTo>
                  <a:lnTo>
                    <a:pt x="156578" y="2577604"/>
                  </a:lnTo>
                  <a:lnTo>
                    <a:pt x="179933" y="2615641"/>
                  </a:lnTo>
                  <a:lnTo>
                    <a:pt x="204889" y="2652534"/>
                  </a:lnTo>
                  <a:lnTo>
                    <a:pt x="231444" y="2688158"/>
                  </a:lnTo>
                  <a:lnTo>
                    <a:pt x="259588" y="2722372"/>
                  </a:lnTo>
                  <a:lnTo>
                    <a:pt x="289306" y="2755061"/>
                  </a:lnTo>
                  <a:lnTo>
                    <a:pt x="320598" y="2786113"/>
                  </a:lnTo>
                  <a:lnTo>
                    <a:pt x="353466" y="2815374"/>
                  </a:lnTo>
                  <a:lnTo>
                    <a:pt x="387896" y="2842717"/>
                  </a:lnTo>
                  <a:lnTo>
                    <a:pt x="423875" y="2868041"/>
                  </a:lnTo>
                  <a:lnTo>
                    <a:pt x="461429" y="2891205"/>
                  </a:lnTo>
                  <a:lnTo>
                    <a:pt x="500519" y="2912097"/>
                  </a:lnTo>
                  <a:lnTo>
                    <a:pt x="541147" y="2930563"/>
                  </a:lnTo>
                  <a:lnTo>
                    <a:pt x="583323" y="2946489"/>
                  </a:lnTo>
                  <a:lnTo>
                    <a:pt x="627024" y="2959760"/>
                  </a:lnTo>
                  <a:lnTo>
                    <a:pt x="672261" y="2970238"/>
                  </a:lnTo>
                  <a:lnTo>
                    <a:pt x="719010" y="2977794"/>
                  </a:lnTo>
                  <a:lnTo>
                    <a:pt x="767270" y="2982315"/>
                  </a:lnTo>
                  <a:lnTo>
                    <a:pt x="817054" y="2983661"/>
                  </a:lnTo>
                  <a:lnTo>
                    <a:pt x="868337" y="2981718"/>
                  </a:lnTo>
                  <a:lnTo>
                    <a:pt x="919391" y="2976511"/>
                  </a:lnTo>
                  <a:lnTo>
                    <a:pt x="968489" y="2968244"/>
                  </a:lnTo>
                  <a:lnTo>
                    <a:pt x="1015657" y="2957055"/>
                  </a:lnTo>
                  <a:lnTo>
                    <a:pt x="1060907" y="2943060"/>
                  </a:lnTo>
                  <a:lnTo>
                    <a:pt x="1104226" y="2926384"/>
                  </a:lnTo>
                  <a:lnTo>
                    <a:pt x="1145667" y="2907157"/>
                  </a:lnTo>
                  <a:lnTo>
                    <a:pt x="1185214" y="2885516"/>
                  </a:lnTo>
                  <a:lnTo>
                    <a:pt x="1222883" y="2861564"/>
                  </a:lnTo>
                  <a:lnTo>
                    <a:pt x="1258684" y="2835440"/>
                  </a:lnTo>
                  <a:lnTo>
                    <a:pt x="1292644" y="2807271"/>
                  </a:lnTo>
                  <a:lnTo>
                    <a:pt x="1324749" y="2777185"/>
                  </a:lnTo>
                  <a:lnTo>
                    <a:pt x="1355039" y="2745308"/>
                  </a:lnTo>
                  <a:lnTo>
                    <a:pt x="1383512" y="2711754"/>
                  </a:lnTo>
                  <a:lnTo>
                    <a:pt x="1410182" y="2676652"/>
                  </a:lnTo>
                  <a:lnTo>
                    <a:pt x="1435061" y="2640139"/>
                  </a:lnTo>
                  <a:lnTo>
                    <a:pt x="1458163" y="2602331"/>
                  </a:lnTo>
                  <a:lnTo>
                    <a:pt x="1479499" y="2563368"/>
                  </a:lnTo>
                  <a:lnTo>
                    <a:pt x="1499082" y="2523363"/>
                  </a:lnTo>
                  <a:lnTo>
                    <a:pt x="1501267" y="2518346"/>
                  </a:lnTo>
                  <a:lnTo>
                    <a:pt x="1516138" y="2529979"/>
                  </a:lnTo>
                  <a:lnTo>
                    <a:pt x="1552841" y="2555646"/>
                  </a:lnTo>
                  <a:lnTo>
                    <a:pt x="1591068" y="2579344"/>
                  </a:lnTo>
                  <a:lnTo>
                    <a:pt x="1630819" y="2600972"/>
                  </a:lnTo>
                  <a:lnTo>
                    <a:pt x="1672120" y="2620441"/>
                  </a:lnTo>
                  <a:lnTo>
                    <a:pt x="1714944" y="2637637"/>
                  </a:lnTo>
                  <a:lnTo>
                    <a:pt x="1759331" y="2652458"/>
                  </a:lnTo>
                  <a:lnTo>
                    <a:pt x="1805241" y="2664815"/>
                  </a:lnTo>
                  <a:lnTo>
                    <a:pt x="1852714" y="2674594"/>
                  </a:lnTo>
                  <a:lnTo>
                    <a:pt x="1901736" y="2681719"/>
                  </a:lnTo>
                  <a:lnTo>
                    <a:pt x="1952294" y="2686062"/>
                  </a:lnTo>
                  <a:lnTo>
                    <a:pt x="2004428" y="2687523"/>
                  </a:lnTo>
                  <a:lnTo>
                    <a:pt x="2056549" y="2686050"/>
                  </a:lnTo>
                  <a:lnTo>
                    <a:pt x="2107120" y="2681719"/>
                  </a:lnTo>
                  <a:lnTo>
                    <a:pt x="2156129" y="2674594"/>
                  </a:lnTo>
                  <a:lnTo>
                    <a:pt x="2203602" y="2664815"/>
                  </a:lnTo>
                  <a:lnTo>
                    <a:pt x="2249525" y="2652458"/>
                  </a:lnTo>
                  <a:lnTo>
                    <a:pt x="2293899" y="2637625"/>
                  </a:lnTo>
                  <a:lnTo>
                    <a:pt x="2336736" y="2620429"/>
                  </a:lnTo>
                  <a:lnTo>
                    <a:pt x="2378024" y="2600960"/>
                  </a:lnTo>
                  <a:lnTo>
                    <a:pt x="2417788" y="2579332"/>
                  </a:lnTo>
                  <a:lnTo>
                    <a:pt x="2456015" y="2555621"/>
                  </a:lnTo>
                  <a:lnTo>
                    <a:pt x="2492705" y="2529954"/>
                  </a:lnTo>
                  <a:lnTo>
                    <a:pt x="2527871" y="2502420"/>
                  </a:lnTo>
                  <a:lnTo>
                    <a:pt x="2561501" y="2473121"/>
                  </a:lnTo>
                  <a:lnTo>
                    <a:pt x="2593619" y="2442159"/>
                  </a:lnTo>
                  <a:lnTo>
                    <a:pt x="2624213" y="2409634"/>
                  </a:lnTo>
                  <a:lnTo>
                    <a:pt x="2653296" y="2375636"/>
                  </a:lnTo>
                  <a:lnTo>
                    <a:pt x="2680855" y="2340279"/>
                  </a:lnTo>
                  <a:lnTo>
                    <a:pt x="2706903" y="2303665"/>
                  </a:lnTo>
                  <a:lnTo>
                    <a:pt x="2731439" y="2265883"/>
                  </a:lnTo>
                  <a:lnTo>
                    <a:pt x="2754477" y="2227046"/>
                  </a:lnTo>
                  <a:lnTo>
                    <a:pt x="2776004" y="2187244"/>
                  </a:lnTo>
                  <a:lnTo>
                    <a:pt x="2796019" y="2146592"/>
                  </a:lnTo>
                  <a:lnTo>
                    <a:pt x="2814548" y="2105177"/>
                  </a:lnTo>
                  <a:lnTo>
                    <a:pt x="2831566" y="2063102"/>
                  </a:lnTo>
                  <a:lnTo>
                    <a:pt x="2847098" y="2020468"/>
                  </a:lnTo>
                  <a:lnTo>
                    <a:pt x="2861145" y="1977377"/>
                  </a:lnTo>
                  <a:lnTo>
                    <a:pt x="2873692" y="1933930"/>
                  </a:lnTo>
                  <a:lnTo>
                    <a:pt x="2884767" y="1890229"/>
                  </a:lnTo>
                  <a:lnTo>
                    <a:pt x="2894342" y="1846376"/>
                  </a:lnTo>
                  <a:lnTo>
                    <a:pt x="2902445" y="1802472"/>
                  </a:lnTo>
                  <a:lnTo>
                    <a:pt x="2909062" y="1758607"/>
                  </a:lnTo>
                  <a:lnTo>
                    <a:pt x="2914205" y="1714893"/>
                  </a:lnTo>
                  <a:lnTo>
                    <a:pt x="2917875" y="1671421"/>
                  </a:lnTo>
                  <a:lnTo>
                    <a:pt x="2920085" y="1628305"/>
                  </a:lnTo>
                  <a:lnTo>
                    <a:pt x="2920809" y="1585645"/>
                  </a:lnTo>
                  <a:close/>
                </a:path>
              </a:pathLst>
            </a:custGeom>
            <a:solidFill>
              <a:srgbClr val="122145"/>
            </a:solidFill>
          </p:spPr>
          <p:txBody>
            <a:bodyPr wrap="square" lIns="0" tIns="0" rIns="0" bIns="0" rtlCol="0"/>
            <a:lstStyle/>
            <a:p>
              <a:endParaRPr/>
            </a:p>
          </p:txBody>
        </p:sp>
      </p:grpSp>
      <p:pic>
        <p:nvPicPr>
          <p:cNvPr id="10" name="object 10"/>
          <p:cNvPicPr/>
          <p:nvPr/>
        </p:nvPicPr>
        <p:blipFill>
          <a:blip r:embed="rId3" cstate="print"/>
          <a:stretch>
            <a:fillRect/>
          </a:stretch>
        </p:blipFill>
        <p:spPr>
          <a:xfrm>
            <a:off x="971174" y="3284505"/>
            <a:ext cx="15913494" cy="552286"/>
          </a:xfrm>
          <a:prstGeom prst="rect">
            <a:avLst/>
          </a:prstGeom>
        </p:spPr>
      </p:pic>
      <p:grpSp>
        <p:nvGrpSpPr>
          <p:cNvPr id="28" name="Group 27">
            <a:extLst>
              <a:ext uri="{FF2B5EF4-FFF2-40B4-BE49-F238E27FC236}">
                <a16:creationId xmlns:a16="http://schemas.microsoft.com/office/drawing/2014/main" id="{002A5CDD-974D-79DC-AF84-F3AB655D7489}"/>
              </a:ext>
            </a:extLst>
          </p:cNvPr>
          <p:cNvGrpSpPr/>
          <p:nvPr/>
        </p:nvGrpSpPr>
        <p:grpSpPr>
          <a:xfrm>
            <a:off x="946567" y="4227992"/>
            <a:ext cx="3951628" cy="4556699"/>
            <a:chOff x="946567" y="4227992"/>
            <a:chExt cx="3951628" cy="4556699"/>
          </a:xfrm>
        </p:grpSpPr>
        <p:pic>
          <p:nvPicPr>
            <p:cNvPr id="11" name="object 11"/>
            <p:cNvPicPr/>
            <p:nvPr/>
          </p:nvPicPr>
          <p:blipFill>
            <a:blip r:embed="rId4" cstate="print"/>
            <a:stretch>
              <a:fillRect/>
            </a:stretch>
          </p:blipFill>
          <p:spPr>
            <a:xfrm>
              <a:off x="966242" y="8358757"/>
              <a:ext cx="3895902" cy="425934"/>
            </a:xfrm>
            <a:prstGeom prst="rect">
              <a:avLst/>
            </a:prstGeom>
          </p:spPr>
        </p:pic>
        <p:pic>
          <p:nvPicPr>
            <p:cNvPr id="12" name="object 12"/>
            <p:cNvPicPr/>
            <p:nvPr/>
          </p:nvPicPr>
          <p:blipFill>
            <a:blip r:embed="rId5" cstate="print"/>
            <a:stretch>
              <a:fillRect/>
            </a:stretch>
          </p:blipFill>
          <p:spPr>
            <a:xfrm>
              <a:off x="1175600" y="7675677"/>
              <a:ext cx="3263827" cy="350743"/>
            </a:xfrm>
            <a:prstGeom prst="rect">
              <a:avLst/>
            </a:prstGeom>
          </p:spPr>
        </p:pic>
        <p:pic>
          <p:nvPicPr>
            <p:cNvPr id="13" name="object 13"/>
            <p:cNvPicPr/>
            <p:nvPr/>
          </p:nvPicPr>
          <p:blipFill>
            <a:blip r:embed="rId6" cstate="print"/>
            <a:stretch>
              <a:fillRect/>
            </a:stretch>
          </p:blipFill>
          <p:spPr>
            <a:xfrm>
              <a:off x="966242" y="7068743"/>
              <a:ext cx="3812606" cy="319676"/>
            </a:xfrm>
            <a:prstGeom prst="rect">
              <a:avLst/>
            </a:prstGeom>
          </p:spPr>
        </p:pic>
        <p:pic>
          <p:nvPicPr>
            <p:cNvPr id="14" name="object 14"/>
            <p:cNvPicPr/>
            <p:nvPr/>
          </p:nvPicPr>
          <p:blipFill>
            <a:blip r:embed="rId7" cstate="print"/>
            <a:stretch>
              <a:fillRect/>
            </a:stretch>
          </p:blipFill>
          <p:spPr>
            <a:xfrm>
              <a:off x="966242" y="6319028"/>
              <a:ext cx="2970684" cy="425934"/>
            </a:xfrm>
            <a:prstGeom prst="rect">
              <a:avLst/>
            </a:prstGeom>
          </p:spPr>
        </p:pic>
        <p:pic>
          <p:nvPicPr>
            <p:cNvPr id="15" name="object 15"/>
            <p:cNvPicPr/>
            <p:nvPr/>
          </p:nvPicPr>
          <p:blipFill>
            <a:blip r:embed="rId8" cstate="print"/>
            <a:stretch>
              <a:fillRect/>
            </a:stretch>
          </p:blipFill>
          <p:spPr>
            <a:xfrm>
              <a:off x="966242" y="5778730"/>
              <a:ext cx="3380399" cy="319676"/>
            </a:xfrm>
            <a:prstGeom prst="rect">
              <a:avLst/>
            </a:prstGeom>
          </p:spPr>
        </p:pic>
        <p:pic>
          <p:nvPicPr>
            <p:cNvPr id="16" name="object 16"/>
            <p:cNvPicPr/>
            <p:nvPr/>
          </p:nvPicPr>
          <p:blipFill>
            <a:blip r:embed="rId9" cstate="print"/>
            <a:stretch>
              <a:fillRect/>
            </a:stretch>
          </p:blipFill>
          <p:spPr>
            <a:xfrm>
              <a:off x="946567" y="4227992"/>
              <a:ext cx="3951628" cy="502078"/>
            </a:xfrm>
            <a:prstGeom prst="rect">
              <a:avLst/>
            </a:prstGeom>
          </p:spPr>
        </p:pic>
        <p:pic>
          <p:nvPicPr>
            <p:cNvPr id="17" name="object 17"/>
            <p:cNvPicPr/>
            <p:nvPr/>
          </p:nvPicPr>
          <p:blipFill>
            <a:blip r:embed="rId10" cstate="print"/>
            <a:stretch>
              <a:fillRect/>
            </a:stretch>
          </p:blipFill>
          <p:spPr>
            <a:xfrm>
              <a:off x="966242" y="5053779"/>
              <a:ext cx="2307458" cy="401171"/>
            </a:xfrm>
            <a:prstGeom prst="rect">
              <a:avLst/>
            </a:prstGeom>
          </p:spPr>
        </p:pic>
      </p:grpSp>
      <p:grpSp>
        <p:nvGrpSpPr>
          <p:cNvPr id="29" name="Group 28">
            <a:extLst>
              <a:ext uri="{FF2B5EF4-FFF2-40B4-BE49-F238E27FC236}">
                <a16:creationId xmlns:a16="http://schemas.microsoft.com/office/drawing/2014/main" id="{0219D1FA-F26C-E066-639A-CC29A34EC9A1}"/>
              </a:ext>
            </a:extLst>
          </p:cNvPr>
          <p:cNvGrpSpPr/>
          <p:nvPr/>
        </p:nvGrpSpPr>
        <p:grpSpPr>
          <a:xfrm>
            <a:off x="6919789" y="4238463"/>
            <a:ext cx="6202365" cy="6110578"/>
            <a:chOff x="6919789" y="4238463"/>
            <a:chExt cx="6202365" cy="6110578"/>
          </a:xfrm>
        </p:grpSpPr>
        <p:pic>
          <p:nvPicPr>
            <p:cNvPr id="18" name="object 18"/>
            <p:cNvPicPr/>
            <p:nvPr/>
          </p:nvPicPr>
          <p:blipFill>
            <a:blip r:embed="rId11" cstate="print"/>
            <a:stretch>
              <a:fillRect/>
            </a:stretch>
          </p:blipFill>
          <p:spPr>
            <a:xfrm>
              <a:off x="7311379" y="9918154"/>
              <a:ext cx="4416818" cy="430887"/>
            </a:xfrm>
            <a:prstGeom prst="rect">
              <a:avLst/>
            </a:prstGeom>
          </p:spPr>
        </p:pic>
        <p:pic>
          <p:nvPicPr>
            <p:cNvPr id="19" name="object 19"/>
            <p:cNvPicPr/>
            <p:nvPr/>
          </p:nvPicPr>
          <p:blipFill>
            <a:blip r:embed="rId12" cstate="print"/>
            <a:stretch>
              <a:fillRect/>
            </a:stretch>
          </p:blipFill>
          <p:spPr>
            <a:xfrm>
              <a:off x="7326687" y="9383689"/>
              <a:ext cx="5263776" cy="422782"/>
            </a:xfrm>
            <a:prstGeom prst="rect">
              <a:avLst/>
            </a:prstGeom>
          </p:spPr>
        </p:pic>
        <p:pic>
          <p:nvPicPr>
            <p:cNvPr id="20" name="object 20"/>
            <p:cNvPicPr/>
            <p:nvPr/>
          </p:nvPicPr>
          <p:blipFill>
            <a:blip r:embed="rId13" cstate="print"/>
            <a:stretch>
              <a:fillRect/>
            </a:stretch>
          </p:blipFill>
          <p:spPr>
            <a:xfrm>
              <a:off x="6919789" y="8855077"/>
              <a:ext cx="5163213" cy="320126"/>
            </a:xfrm>
            <a:prstGeom prst="rect">
              <a:avLst/>
            </a:prstGeom>
          </p:spPr>
        </p:pic>
        <p:pic>
          <p:nvPicPr>
            <p:cNvPr id="21" name="object 21"/>
            <p:cNvPicPr/>
            <p:nvPr/>
          </p:nvPicPr>
          <p:blipFill>
            <a:blip r:embed="rId14" cstate="print"/>
            <a:stretch>
              <a:fillRect/>
            </a:stretch>
          </p:blipFill>
          <p:spPr>
            <a:xfrm>
              <a:off x="7322185" y="8111644"/>
              <a:ext cx="2320976" cy="425934"/>
            </a:xfrm>
            <a:prstGeom prst="rect">
              <a:avLst/>
            </a:prstGeom>
          </p:spPr>
        </p:pic>
        <p:pic>
          <p:nvPicPr>
            <p:cNvPr id="22" name="object 22"/>
            <p:cNvPicPr/>
            <p:nvPr/>
          </p:nvPicPr>
          <p:blipFill>
            <a:blip r:embed="rId15" cstate="print"/>
            <a:stretch>
              <a:fillRect/>
            </a:stretch>
          </p:blipFill>
          <p:spPr>
            <a:xfrm>
              <a:off x="6930145" y="7577628"/>
              <a:ext cx="6086223" cy="425934"/>
            </a:xfrm>
            <a:prstGeom prst="rect">
              <a:avLst/>
            </a:prstGeom>
          </p:spPr>
        </p:pic>
        <p:pic>
          <p:nvPicPr>
            <p:cNvPr id="23" name="object 23"/>
            <p:cNvPicPr/>
            <p:nvPr/>
          </p:nvPicPr>
          <p:blipFill>
            <a:blip r:embed="rId16" cstate="print"/>
            <a:stretch>
              <a:fillRect/>
            </a:stretch>
          </p:blipFill>
          <p:spPr>
            <a:xfrm>
              <a:off x="7326687" y="6955763"/>
              <a:ext cx="2198519" cy="304367"/>
            </a:xfrm>
            <a:prstGeom prst="rect">
              <a:avLst/>
            </a:prstGeom>
          </p:spPr>
        </p:pic>
        <p:pic>
          <p:nvPicPr>
            <p:cNvPr id="24" name="object 24"/>
            <p:cNvPicPr/>
            <p:nvPr/>
          </p:nvPicPr>
          <p:blipFill>
            <a:blip r:embed="rId17" cstate="print"/>
            <a:stretch>
              <a:fillRect/>
            </a:stretch>
          </p:blipFill>
          <p:spPr>
            <a:xfrm>
              <a:off x="6930145" y="6300180"/>
              <a:ext cx="5480649" cy="425934"/>
            </a:xfrm>
            <a:prstGeom prst="rect">
              <a:avLst/>
            </a:prstGeom>
          </p:spPr>
        </p:pic>
        <p:pic>
          <p:nvPicPr>
            <p:cNvPr id="25" name="object 25"/>
            <p:cNvPicPr/>
            <p:nvPr/>
          </p:nvPicPr>
          <p:blipFill>
            <a:blip r:embed="rId18" cstate="print"/>
            <a:stretch>
              <a:fillRect/>
            </a:stretch>
          </p:blipFill>
          <p:spPr>
            <a:xfrm>
              <a:off x="7314981" y="5556748"/>
              <a:ext cx="5807173" cy="425934"/>
            </a:xfrm>
            <a:prstGeom prst="rect">
              <a:avLst/>
            </a:prstGeom>
          </p:spPr>
        </p:pic>
        <p:pic>
          <p:nvPicPr>
            <p:cNvPr id="26" name="object 26"/>
            <p:cNvPicPr/>
            <p:nvPr/>
          </p:nvPicPr>
          <p:blipFill>
            <a:blip r:embed="rId19" cstate="print"/>
            <a:stretch>
              <a:fillRect/>
            </a:stretch>
          </p:blipFill>
          <p:spPr>
            <a:xfrm>
              <a:off x="6933296" y="4238463"/>
              <a:ext cx="2958485" cy="361245"/>
            </a:xfrm>
            <a:prstGeom prst="rect">
              <a:avLst/>
            </a:prstGeom>
          </p:spPr>
        </p:pic>
        <p:pic>
          <p:nvPicPr>
            <p:cNvPr id="27" name="object 27"/>
            <p:cNvPicPr/>
            <p:nvPr/>
          </p:nvPicPr>
          <p:blipFill>
            <a:blip r:embed="rId20" cstate="print"/>
            <a:stretch>
              <a:fillRect/>
            </a:stretch>
          </p:blipFill>
          <p:spPr>
            <a:xfrm>
              <a:off x="6935097" y="5022732"/>
              <a:ext cx="5522522" cy="42593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4126"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3" name="object 3"/>
          <p:cNvPicPr/>
          <p:nvPr/>
        </p:nvPicPr>
        <p:blipFill>
          <a:blip r:embed="rId3" cstate="print"/>
          <a:stretch>
            <a:fillRect/>
          </a:stretch>
        </p:blipFill>
        <p:spPr>
          <a:xfrm>
            <a:off x="999959" y="1033498"/>
            <a:ext cx="14802418" cy="741338"/>
          </a:xfrm>
          <a:prstGeom prst="rect">
            <a:avLst/>
          </a:prstGeom>
        </p:spPr>
      </p:pic>
      <p:grpSp>
        <p:nvGrpSpPr>
          <p:cNvPr id="18" name="Group 17">
            <a:extLst>
              <a:ext uri="{FF2B5EF4-FFF2-40B4-BE49-F238E27FC236}">
                <a16:creationId xmlns:a16="http://schemas.microsoft.com/office/drawing/2014/main" id="{B2B89480-3837-8062-B958-1A127E8296EF}"/>
              </a:ext>
            </a:extLst>
          </p:cNvPr>
          <p:cNvGrpSpPr/>
          <p:nvPr/>
        </p:nvGrpSpPr>
        <p:grpSpPr>
          <a:xfrm>
            <a:off x="10793234" y="3361159"/>
            <a:ext cx="3309620" cy="6503642"/>
            <a:chOff x="10793234" y="3361159"/>
            <a:chExt cx="3309620" cy="6503642"/>
          </a:xfrm>
        </p:grpSpPr>
        <p:grpSp>
          <p:nvGrpSpPr>
            <p:cNvPr id="8" name="object 8"/>
            <p:cNvGrpSpPr/>
            <p:nvPr/>
          </p:nvGrpSpPr>
          <p:grpSpPr>
            <a:xfrm>
              <a:off x="10793234" y="5140401"/>
              <a:ext cx="3309620" cy="4724400"/>
              <a:chOff x="10793234" y="5140401"/>
              <a:chExt cx="3309620" cy="4724400"/>
            </a:xfrm>
          </p:grpSpPr>
          <p:sp>
            <p:nvSpPr>
              <p:cNvPr id="9" name="object 9"/>
              <p:cNvSpPr/>
              <p:nvPr/>
            </p:nvSpPr>
            <p:spPr>
              <a:xfrm>
                <a:off x="10793234" y="5140407"/>
                <a:ext cx="3309620" cy="4724400"/>
              </a:xfrm>
              <a:custGeom>
                <a:avLst/>
                <a:gdLst/>
                <a:ahLst/>
                <a:cxnLst/>
                <a:rect l="l" t="t" r="r" b="b"/>
                <a:pathLst>
                  <a:path w="3309619" h="4724400">
                    <a:moveTo>
                      <a:pt x="1324991" y="2638082"/>
                    </a:moveTo>
                    <a:lnTo>
                      <a:pt x="1320292" y="2611450"/>
                    </a:lnTo>
                    <a:lnTo>
                      <a:pt x="1305623" y="2589834"/>
                    </a:lnTo>
                    <a:lnTo>
                      <a:pt x="1282661" y="2577350"/>
                    </a:lnTo>
                    <a:lnTo>
                      <a:pt x="1255153" y="2574239"/>
                    </a:lnTo>
                    <a:lnTo>
                      <a:pt x="1228521" y="2578519"/>
                    </a:lnTo>
                    <a:lnTo>
                      <a:pt x="1206906" y="2591079"/>
                    </a:lnTo>
                    <a:lnTo>
                      <a:pt x="1194435" y="2612783"/>
                    </a:lnTo>
                    <a:lnTo>
                      <a:pt x="1132598" y="2754134"/>
                    </a:lnTo>
                    <a:lnTo>
                      <a:pt x="1125677" y="2780233"/>
                    </a:lnTo>
                    <a:lnTo>
                      <a:pt x="1130388" y="2804769"/>
                    </a:lnTo>
                    <a:lnTo>
                      <a:pt x="1145057" y="2826042"/>
                    </a:lnTo>
                    <a:lnTo>
                      <a:pt x="1168019" y="2842361"/>
                    </a:lnTo>
                    <a:lnTo>
                      <a:pt x="1174597" y="2843720"/>
                    </a:lnTo>
                    <a:lnTo>
                      <a:pt x="1187856" y="2849702"/>
                    </a:lnTo>
                    <a:lnTo>
                      <a:pt x="1231988" y="2838907"/>
                    </a:lnTo>
                    <a:lnTo>
                      <a:pt x="1256245" y="2806954"/>
                    </a:lnTo>
                    <a:lnTo>
                      <a:pt x="1318082" y="2665590"/>
                    </a:lnTo>
                    <a:lnTo>
                      <a:pt x="1324991" y="2638082"/>
                    </a:lnTo>
                    <a:close/>
                  </a:path>
                  <a:path w="3309619" h="4724400">
                    <a:moveTo>
                      <a:pt x="3309493" y="4292600"/>
                    </a:moveTo>
                    <a:lnTo>
                      <a:pt x="3307677" y="4241800"/>
                    </a:lnTo>
                    <a:lnTo>
                      <a:pt x="3300831" y="4191000"/>
                    </a:lnTo>
                    <a:lnTo>
                      <a:pt x="3288690" y="4152900"/>
                    </a:lnTo>
                    <a:lnTo>
                      <a:pt x="3270974" y="4102100"/>
                    </a:lnTo>
                    <a:lnTo>
                      <a:pt x="3168015" y="3869588"/>
                    </a:lnTo>
                    <a:lnTo>
                      <a:pt x="3168015" y="4254500"/>
                    </a:lnTo>
                    <a:lnTo>
                      <a:pt x="3167215" y="4305300"/>
                    </a:lnTo>
                    <a:lnTo>
                      <a:pt x="3159087" y="4343400"/>
                    </a:lnTo>
                    <a:lnTo>
                      <a:pt x="3143631" y="4394200"/>
                    </a:lnTo>
                    <a:lnTo>
                      <a:pt x="3120872" y="4432300"/>
                    </a:lnTo>
                    <a:lnTo>
                      <a:pt x="3087967" y="4470400"/>
                    </a:lnTo>
                    <a:lnTo>
                      <a:pt x="3050451" y="4508500"/>
                    </a:lnTo>
                    <a:lnTo>
                      <a:pt x="3009087" y="4533900"/>
                    </a:lnTo>
                    <a:lnTo>
                      <a:pt x="2964650" y="4559300"/>
                    </a:lnTo>
                    <a:lnTo>
                      <a:pt x="2869577" y="4584700"/>
                    </a:lnTo>
                    <a:lnTo>
                      <a:pt x="434949" y="4584700"/>
                    </a:lnTo>
                    <a:lnTo>
                      <a:pt x="384454" y="4572000"/>
                    </a:lnTo>
                    <a:lnTo>
                      <a:pt x="336588" y="4559300"/>
                    </a:lnTo>
                    <a:lnTo>
                      <a:pt x="292112" y="4533900"/>
                    </a:lnTo>
                    <a:lnTo>
                      <a:pt x="251815" y="4508500"/>
                    </a:lnTo>
                    <a:lnTo>
                      <a:pt x="216471" y="4470400"/>
                    </a:lnTo>
                    <a:lnTo>
                      <a:pt x="186842" y="4432300"/>
                    </a:lnTo>
                    <a:lnTo>
                      <a:pt x="163982" y="4394200"/>
                    </a:lnTo>
                    <a:lnTo>
                      <a:pt x="148526" y="4343400"/>
                    </a:lnTo>
                    <a:lnTo>
                      <a:pt x="140449" y="4292600"/>
                    </a:lnTo>
                    <a:lnTo>
                      <a:pt x="139750" y="4254500"/>
                    </a:lnTo>
                    <a:lnTo>
                      <a:pt x="146418" y="4203700"/>
                    </a:lnTo>
                    <a:lnTo>
                      <a:pt x="160451" y="4152900"/>
                    </a:lnTo>
                    <a:lnTo>
                      <a:pt x="469874" y="3467100"/>
                    </a:lnTo>
                    <a:lnTo>
                      <a:pt x="516648" y="3441700"/>
                    </a:lnTo>
                    <a:lnTo>
                      <a:pt x="564159" y="3429000"/>
                    </a:lnTo>
                    <a:lnTo>
                      <a:pt x="612305" y="3403600"/>
                    </a:lnTo>
                    <a:lnTo>
                      <a:pt x="660984" y="3390900"/>
                    </a:lnTo>
                    <a:lnTo>
                      <a:pt x="710082" y="3390900"/>
                    </a:lnTo>
                    <a:lnTo>
                      <a:pt x="759485" y="3378200"/>
                    </a:lnTo>
                    <a:lnTo>
                      <a:pt x="858837" y="3378200"/>
                    </a:lnTo>
                    <a:lnTo>
                      <a:pt x="549414" y="4089400"/>
                    </a:lnTo>
                    <a:lnTo>
                      <a:pt x="542493" y="4114800"/>
                    </a:lnTo>
                    <a:lnTo>
                      <a:pt x="547204" y="4140200"/>
                    </a:lnTo>
                    <a:lnTo>
                      <a:pt x="561860" y="4165600"/>
                    </a:lnTo>
                    <a:lnTo>
                      <a:pt x="584822" y="4178300"/>
                    </a:lnTo>
                    <a:lnTo>
                      <a:pt x="632180" y="4178300"/>
                    </a:lnTo>
                    <a:lnTo>
                      <a:pt x="653173" y="4165600"/>
                    </a:lnTo>
                    <a:lnTo>
                      <a:pt x="670915" y="4152900"/>
                    </a:lnTo>
                    <a:lnTo>
                      <a:pt x="682066" y="4140200"/>
                    </a:lnTo>
                    <a:lnTo>
                      <a:pt x="1008900" y="3403600"/>
                    </a:lnTo>
                    <a:lnTo>
                      <a:pt x="1056551" y="3416300"/>
                    </a:lnTo>
                    <a:lnTo>
                      <a:pt x="1150175" y="3467100"/>
                    </a:lnTo>
                    <a:lnTo>
                      <a:pt x="1195324" y="3479800"/>
                    </a:lnTo>
                    <a:lnTo>
                      <a:pt x="1282611" y="3530600"/>
                    </a:lnTo>
                    <a:lnTo>
                      <a:pt x="1372717" y="3581400"/>
                    </a:lnTo>
                    <a:lnTo>
                      <a:pt x="1418920" y="3594100"/>
                    </a:lnTo>
                    <a:lnTo>
                      <a:pt x="1465846" y="3619500"/>
                    </a:lnTo>
                    <a:lnTo>
                      <a:pt x="1610487" y="3657600"/>
                    </a:lnTo>
                    <a:lnTo>
                      <a:pt x="1659864" y="3657600"/>
                    </a:lnTo>
                    <a:lnTo>
                      <a:pt x="1709750" y="3670300"/>
                    </a:lnTo>
                    <a:lnTo>
                      <a:pt x="1810677" y="3670300"/>
                    </a:lnTo>
                    <a:lnTo>
                      <a:pt x="1861146" y="3657600"/>
                    </a:lnTo>
                    <a:lnTo>
                      <a:pt x="1911375" y="3657600"/>
                    </a:lnTo>
                    <a:lnTo>
                      <a:pt x="2010689" y="3632200"/>
                    </a:lnTo>
                    <a:lnTo>
                      <a:pt x="2059508" y="3606800"/>
                    </a:lnTo>
                    <a:lnTo>
                      <a:pt x="2107615" y="3594100"/>
                    </a:lnTo>
                    <a:lnTo>
                      <a:pt x="2154885" y="3568700"/>
                    </a:lnTo>
                    <a:lnTo>
                      <a:pt x="2201189" y="3556000"/>
                    </a:lnTo>
                    <a:lnTo>
                      <a:pt x="2246414" y="3530600"/>
                    </a:lnTo>
                    <a:lnTo>
                      <a:pt x="2290432" y="3505200"/>
                    </a:lnTo>
                    <a:lnTo>
                      <a:pt x="2336444" y="3479800"/>
                    </a:lnTo>
                    <a:lnTo>
                      <a:pt x="2380881" y="3454400"/>
                    </a:lnTo>
                    <a:lnTo>
                      <a:pt x="2424074" y="3441700"/>
                    </a:lnTo>
                    <a:lnTo>
                      <a:pt x="2466327" y="3416300"/>
                    </a:lnTo>
                    <a:lnTo>
                      <a:pt x="2549258" y="3390900"/>
                    </a:lnTo>
                    <a:lnTo>
                      <a:pt x="2674429" y="3390900"/>
                    </a:lnTo>
                    <a:lnTo>
                      <a:pt x="2717609" y="3403600"/>
                    </a:lnTo>
                    <a:lnTo>
                      <a:pt x="2762021" y="3429000"/>
                    </a:lnTo>
                    <a:lnTo>
                      <a:pt x="2808008" y="3454400"/>
                    </a:lnTo>
                    <a:lnTo>
                      <a:pt x="2855861" y="3479800"/>
                    </a:lnTo>
                    <a:lnTo>
                      <a:pt x="3147593" y="4152900"/>
                    </a:lnTo>
                    <a:lnTo>
                      <a:pt x="3161474" y="4203700"/>
                    </a:lnTo>
                    <a:lnTo>
                      <a:pt x="3168015" y="4254500"/>
                    </a:lnTo>
                    <a:lnTo>
                      <a:pt x="3168015" y="3869588"/>
                    </a:lnTo>
                    <a:lnTo>
                      <a:pt x="2956102" y="3390900"/>
                    </a:lnTo>
                    <a:lnTo>
                      <a:pt x="2905506" y="3276600"/>
                    </a:lnTo>
                    <a:lnTo>
                      <a:pt x="2758363" y="2944228"/>
                    </a:lnTo>
                    <a:lnTo>
                      <a:pt x="2758363" y="3276600"/>
                    </a:lnTo>
                    <a:lnTo>
                      <a:pt x="2662593" y="3251200"/>
                    </a:lnTo>
                    <a:lnTo>
                      <a:pt x="2524480" y="3251200"/>
                    </a:lnTo>
                    <a:lnTo>
                      <a:pt x="2436101" y="3276600"/>
                    </a:lnTo>
                    <a:lnTo>
                      <a:pt x="2393010" y="3302000"/>
                    </a:lnTo>
                    <a:lnTo>
                      <a:pt x="2350655" y="3314700"/>
                    </a:lnTo>
                    <a:lnTo>
                      <a:pt x="2309050" y="3340100"/>
                    </a:lnTo>
                    <a:lnTo>
                      <a:pt x="2268182" y="3352800"/>
                    </a:lnTo>
                    <a:lnTo>
                      <a:pt x="2228037" y="3378200"/>
                    </a:lnTo>
                    <a:lnTo>
                      <a:pt x="2185111" y="3403600"/>
                    </a:lnTo>
                    <a:lnTo>
                      <a:pt x="2141169" y="3429000"/>
                    </a:lnTo>
                    <a:lnTo>
                      <a:pt x="2096274" y="3454400"/>
                    </a:lnTo>
                    <a:lnTo>
                      <a:pt x="2003818" y="3479800"/>
                    </a:lnTo>
                    <a:lnTo>
                      <a:pt x="1809686" y="3530600"/>
                    </a:lnTo>
                    <a:lnTo>
                      <a:pt x="1711845" y="3530600"/>
                    </a:lnTo>
                    <a:lnTo>
                      <a:pt x="1616862" y="3505200"/>
                    </a:lnTo>
                    <a:lnTo>
                      <a:pt x="1569796" y="3505200"/>
                    </a:lnTo>
                    <a:lnTo>
                      <a:pt x="1523161" y="3492500"/>
                    </a:lnTo>
                    <a:lnTo>
                      <a:pt x="1477048" y="3467100"/>
                    </a:lnTo>
                    <a:lnTo>
                      <a:pt x="1386852" y="3441700"/>
                    </a:lnTo>
                    <a:lnTo>
                      <a:pt x="1342974" y="3416300"/>
                    </a:lnTo>
                    <a:lnTo>
                      <a:pt x="1321523" y="3403600"/>
                    </a:lnTo>
                    <a:lnTo>
                      <a:pt x="1300060" y="3390900"/>
                    </a:lnTo>
                    <a:lnTo>
                      <a:pt x="1276197" y="3378200"/>
                    </a:lnTo>
                    <a:lnTo>
                      <a:pt x="1156906" y="3314700"/>
                    </a:lnTo>
                    <a:lnTo>
                      <a:pt x="1109179" y="3302000"/>
                    </a:lnTo>
                    <a:lnTo>
                      <a:pt x="1061466" y="3276600"/>
                    </a:lnTo>
                    <a:lnTo>
                      <a:pt x="1132281" y="3124200"/>
                    </a:lnTo>
                    <a:lnTo>
                      <a:pt x="1135405" y="3098800"/>
                    </a:lnTo>
                    <a:lnTo>
                      <a:pt x="1131125" y="3073400"/>
                    </a:lnTo>
                    <a:lnTo>
                      <a:pt x="1118565" y="3048000"/>
                    </a:lnTo>
                    <a:lnTo>
                      <a:pt x="1096873" y="3035300"/>
                    </a:lnTo>
                    <a:lnTo>
                      <a:pt x="1070597" y="3022600"/>
                    </a:lnTo>
                    <a:lnTo>
                      <a:pt x="1046010" y="3035300"/>
                    </a:lnTo>
                    <a:lnTo>
                      <a:pt x="1024788" y="3048000"/>
                    </a:lnTo>
                    <a:lnTo>
                      <a:pt x="1008646" y="3073400"/>
                    </a:lnTo>
                    <a:lnTo>
                      <a:pt x="920407" y="3251200"/>
                    </a:lnTo>
                    <a:lnTo>
                      <a:pt x="731520" y="3251200"/>
                    </a:lnTo>
                    <a:lnTo>
                      <a:pt x="638263" y="3276600"/>
                    </a:lnTo>
                    <a:lnTo>
                      <a:pt x="549148" y="3302000"/>
                    </a:lnTo>
                    <a:lnTo>
                      <a:pt x="1097153" y="2044700"/>
                    </a:lnTo>
                    <a:lnTo>
                      <a:pt x="1098511" y="2032000"/>
                    </a:lnTo>
                    <a:lnTo>
                      <a:pt x="1104493" y="2019300"/>
                    </a:lnTo>
                    <a:lnTo>
                      <a:pt x="1105852" y="2019300"/>
                    </a:lnTo>
                    <a:lnTo>
                      <a:pt x="1105852" y="457200"/>
                    </a:lnTo>
                    <a:lnTo>
                      <a:pt x="2210651" y="457200"/>
                    </a:lnTo>
                    <a:lnTo>
                      <a:pt x="2210651" y="2019300"/>
                    </a:lnTo>
                    <a:lnTo>
                      <a:pt x="2210790" y="2019300"/>
                    </a:lnTo>
                    <a:lnTo>
                      <a:pt x="2211743" y="2032000"/>
                    </a:lnTo>
                    <a:lnTo>
                      <a:pt x="2214321" y="2032000"/>
                    </a:lnTo>
                    <a:lnTo>
                      <a:pt x="2219350" y="2044700"/>
                    </a:lnTo>
                    <a:lnTo>
                      <a:pt x="2758363" y="3276600"/>
                    </a:lnTo>
                    <a:lnTo>
                      <a:pt x="2758363" y="2944228"/>
                    </a:lnTo>
                    <a:lnTo>
                      <a:pt x="2343289" y="2006600"/>
                    </a:lnTo>
                    <a:lnTo>
                      <a:pt x="2343289" y="457200"/>
                    </a:lnTo>
                    <a:lnTo>
                      <a:pt x="2343289" y="444500"/>
                    </a:lnTo>
                    <a:lnTo>
                      <a:pt x="2387054" y="419100"/>
                    </a:lnTo>
                    <a:lnTo>
                      <a:pt x="2425141" y="393700"/>
                    </a:lnTo>
                    <a:lnTo>
                      <a:pt x="2456827" y="368300"/>
                    </a:lnTo>
                    <a:lnTo>
                      <a:pt x="2481376" y="330200"/>
                    </a:lnTo>
                    <a:lnTo>
                      <a:pt x="2498052" y="292100"/>
                    </a:lnTo>
                    <a:lnTo>
                      <a:pt x="2506154" y="241300"/>
                    </a:lnTo>
                    <a:lnTo>
                      <a:pt x="2504922" y="203200"/>
                    </a:lnTo>
                    <a:lnTo>
                      <a:pt x="2493645" y="152400"/>
                    </a:lnTo>
                    <a:lnTo>
                      <a:pt x="2471737" y="101600"/>
                    </a:lnTo>
                    <a:lnTo>
                      <a:pt x="2442248" y="63500"/>
                    </a:lnTo>
                    <a:lnTo>
                      <a:pt x="2406383" y="38100"/>
                    </a:lnTo>
                    <a:lnTo>
                      <a:pt x="2369655" y="15354"/>
                    </a:lnTo>
                    <a:lnTo>
                      <a:pt x="2369655" y="228600"/>
                    </a:lnTo>
                    <a:lnTo>
                      <a:pt x="2361933" y="266700"/>
                    </a:lnTo>
                    <a:lnTo>
                      <a:pt x="2340965" y="304800"/>
                    </a:lnTo>
                    <a:lnTo>
                      <a:pt x="2310028" y="317500"/>
                    </a:lnTo>
                    <a:lnTo>
                      <a:pt x="2272423" y="330200"/>
                    </a:lnTo>
                    <a:lnTo>
                      <a:pt x="1044041" y="330200"/>
                    </a:lnTo>
                    <a:lnTo>
                      <a:pt x="1006424" y="317500"/>
                    </a:lnTo>
                    <a:lnTo>
                      <a:pt x="975487" y="304800"/>
                    </a:lnTo>
                    <a:lnTo>
                      <a:pt x="954519" y="266700"/>
                    </a:lnTo>
                    <a:lnTo>
                      <a:pt x="946797" y="228600"/>
                    </a:lnTo>
                    <a:lnTo>
                      <a:pt x="954557" y="190500"/>
                    </a:lnTo>
                    <a:lnTo>
                      <a:pt x="975601" y="165100"/>
                    </a:lnTo>
                    <a:lnTo>
                      <a:pt x="1006551" y="139700"/>
                    </a:lnTo>
                    <a:lnTo>
                      <a:pt x="2310028" y="139700"/>
                    </a:lnTo>
                    <a:lnTo>
                      <a:pt x="2340965" y="165100"/>
                    </a:lnTo>
                    <a:lnTo>
                      <a:pt x="2361933" y="190500"/>
                    </a:lnTo>
                    <a:lnTo>
                      <a:pt x="2369655" y="228600"/>
                    </a:lnTo>
                    <a:lnTo>
                      <a:pt x="2369655" y="15354"/>
                    </a:lnTo>
                    <a:lnTo>
                      <a:pt x="2365375" y="12700"/>
                    </a:lnTo>
                    <a:lnTo>
                      <a:pt x="2320417" y="0"/>
                    </a:lnTo>
                    <a:lnTo>
                      <a:pt x="995718" y="0"/>
                    </a:lnTo>
                    <a:lnTo>
                      <a:pt x="950810" y="12700"/>
                    </a:lnTo>
                    <a:lnTo>
                      <a:pt x="910259" y="38100"/>
                    </a:lnTo>
                    <a:lnTo>
                      <a:pt x="875004" y="63500"/>
                    </a:lnTo>
                    <a:lnTo>
                      <a:pt x="845972" y="101600"/>
                    </a:lnTo>
                    <a:lnTo>
                      <a:pt x="824077" y="139700"/>
                    </a:lnTo>
                    <a:lnTo>
                      <a:pt x="810272" y="177800"/>
                    </a:lnTo>
                    <a:lnTo>
                      <a:pt x="805459" y="228600"/>
                    </a:lnTo>
                    <a:lnTo>
                      <a:pt x="810488" y="266700"/>
                    </a:lnTo>
                    <a:lnTo>
                      <a:pt x="825080" y="317500"/>
                    </a:lnTo>
                    <a:lnTo>
                      <a:pt x="848525" y="355600"/>
                    </a:lnTo>
                    <a:lnTo>
                      <a:pt x="880059" y="393700"/>
                    </a:lnTo>
                    <a:lnTo>
                      <a:pt x="918972" y="431800"/>
                    </a:lnTo>
                    <a:lnTo>
                      <a:pt x="964514" y="444500"/>
                    </a:lnTo>
                    <a:lnTo>
                      <a:pt x="964514" y="1993900"/>
                    </a:lnTo>
                    <a:lnTo>
                      <a:pt x="36855" y="4102100"/>
                    </a:lnTo>
                    <a:lnTo>
                      <a:pt x="19164" y="4152900"/>
                    </a:lnTo>
                    <a:lnTo>
                      <a:pt x="7226" y="4191000"/>
                    </a:lnTo>
                    <a:lnTo>
                      <a:pt x="889" y="4241800"/>
                    </a:lnTo>
                    <a:lnTo>
                      <a:pt x="0" y="4292600"/>
                    </a:lnTo>
                    <a:lnTo>
                      <a:pt x="4419" y="4330700"/>
                    </a:lnTo>
                    <a:lnTo>
                      <a:pt x="13995" y="4381500"/>
                    </a:lnTo>
                    <a:lnTo>
                      <a:pt x="48069" y="4470400"/>
                    </a:lnTo>
                    <a:lnTo>
                      <a:pt x="72263" y="4508500"/>
                    </a:lnTo>
                    <a:lnTo>
                      <a:pt x="103238" y="4546600"/>
                    </a:lnTo>
                    <a:lnTo>
                      <a:pt x="137604" y="4584700"/>
                    </a:lnTo>
                    <a:lnTo>
                      <a:pt x="175044" y="4622800"/>
                    </a:lnTo>
                    <a:lnTo>
                      <a:pt x="215239" y="4648200"/>
                    </a:lnTo>
                    <a:lnTo>
                      <a:pt x="257860" y="4673600"/>
                    </a:lnTo>
                    <a:lnTo>
                      <a:pt x="302602" y="4699000"/>
                    </a:lnTo>
                    <a:lnTo>
                      <a:pt x="397154" y="4724400"/>
                    </a:lnTo>
                    <a:lnTo>
                      <a:pt x="2928391" y="4724400"/>
                    </a:lnTo>
                    <a:lnTo>
                      <a:pt x="3022943" y="4699000"/>
                    </a:lnTo>
                    <a:lnTo>
                      <a:pt x="3067672" y="4673600"/>
                    </a:lnTo>
                    <a:lnTo>
                      <a:pt x="3110306" y="4648200"/>
                    </a:lnTo>
                    <a:lnTo>
                      <a:pt x="3150489" y="4622800"/>
                    </a:lnTo>
                    <a:lnTo>
                      <a:pt x="3187928" y="4584700"/>
                    </a:lnTo>
                    <a:lnTo>
                      <a:pt x="3222294" y="4546600"/>
                    </a:lnTo>
                    <a:lnTo>
                      <a:pt x="3253270" y="4508500"/>
                    </a:lnTo>
                    <a:lnTo>
                      <a:pt x="3272269" y="4470400"/>
                    </a:lnTo>
                    <a:lnTo>
                      <a:pt x="3299218" y="4381500"/>
                    </a:lnTo>
                    <a:lnTo>
                      <a:pt x="3306572" y="4330700"/>
                    </a:lnTo>
                    <a:lnTo>
                      <a:pt x="3309493" y="4292600"/>
                    </a:lnTo>
                    <a:close/>
                  </a:path>
                </a:pathLst>
              </a:custGeom>
              <a:solidFill>
                <a:srgbClr val="FFFFFF"/>
              </a:solidFill>
            </p:spPr>
            <p:txBody>
              <a:bodyPr wrap="square" lIns="0" tIns="0" rIns="0" bIns="0" rtlCol="0"/>
              <a:lstStyle/>
              <a:p>
                <a:endParaRPr/>
              </a:p>
            </p:txBody>
          </p:sp>
          <p:sp>
            <p:nvSpPr>
              <p:cNvPr id="10" name="object 10"/>
              <p:cNvSpPr/>
              <p:nvPr/>
            </p:nvSpPr>
            <p:spPr>
              <a:xfrm>
                <a:off x="12385275" y="6268406"/>
                <a:ext cx="406400" cy="406400"/>
              </a:xfrm>
              <a:custGeom>
                <a:avLst/>
                <a:gdLst/>
                <a:ahLst/>
                <a:cxnLst/>
                <a:rect l="l" t="t" r="r" b="b"/>
                <a:pathLst>
                  <a:path w="406400" h="406400">
                    <a:moveTo>
                      <a:pt x="203187" y="0"/>
                    </a:moveTo>
                    <a:lnTo>
                      <a:pt x="155734" y="5222"/>
                    </a:lnTo>
                    <a:lnTo>
                      <a:pt x="112631" y="20172"/>
                    </a:lnTo>
                    <a:lnTo>
                      <a:pt x="74952" y="43773"/>
                    </a:lnTo>
                    <a:lnTo>
                      <a:pt x="43774" y="74950"/>
                    </a:lnTo>
                    <a:lnTo>
                      <a:pt x="20172" y="112627"/>
                    </a:lnTo>
                    <a:lnTo>
                      <a:pt x="5222" y="155728"/>
                    </a:lnTo>
                    <a:lnTo>
                      <a:pt x="0" y="203177"/>
                    </a:lnTo>
                    <a:lnTo>
                      <a:pt x="2387" y="250625"/>
                    </a:lnTo>
                    <a:lnTo>
                      <a:pt x="16234" y="293726"/>
                    </a:lnTo>
                    <a:lnTo>
                      <a:pt x="39993" y="331403"/>
                    </a:lnTo>
                    <a:lnTo>
                      <a:pt x="72117" y="362580"/>
                    </a:lnTo>
                    <a:lnTo>
                      <a:pt x="111056" y="386181"/>
                    </a:lnTo>
                    <a:lnTo>
                      <a:pt x="155262" y="401131"/>
                    </a:lnTo>
                    <a:lnTo>
                      <a:pt x="203187" y="406354"/>
                    </a:lnTo>
                    <a:lnTo>
                      <a:pt x="250636" y="401131"/>
                    </a:lnTo>
                    <a:lnTo>
                      <a:pt x="293736" y="386181"/>
                    </a:lnTo>
                    <a:lnTo>
                      <a:pt x="331413" y="362580"/>
                    </a:lnTo>
                    <a:lnTo>
                      <a:pt x="362590" y="331403"/>
                    </a:lnTo>
                    <a:lnTo>
                      <a:pt x="386192" y="293726"/>
                    </a:lnTo>
                    <a:lnTo>
                      <a:pt x="393030" y="274012"/>
                    </a:lnTo>
                    <a:lnTo>
                      <a:pt x="212192" y="274012"/>
                    </a:lnTo>
                    <a:lnTo>
                      <a:pt x="186184" y="269333"/>
                    </a:lnTo>
                    <a:lnTo>
                      <a:pt x="163495" y="256382"/>
                    </a:lnTo>
                    <a:lnTo>
                      <a:pt x="147445" y="236791"/>
                    </a:lnTo>
                    <a:lnTo>
                      <a:pt x="141356" y="212192"/>
                    </a:lnTo>
                    <a:lnTo>
                      <a:pt x="141142" y="182381"/>
                    </a:lnTo>
                    <a:lnTo>
                      <a:pt x="152462" y="160114"/>
                    </a:lnTo>
                    <a:lnTo>
                      <a:pt x="173687" y="146177"/>
                    </a:lnTo>
                    <a:lnTo>
                      <a:pt x="203187" y="141356"/>
                    </a:lnTo>
                    <a:lnTo>
                      <a:pt x="396157" y="141356"/>
                    </a:lnTo>
                    <a:lnTo>
                      <a:pt x="386192" y="112627"/>
                    </a:lnTo>
                    <a:lnTo>
                      <a:pt x="362590" y="74950"/>
                    </a:lnTo>
                    <a:lnTo>
                      <a:pt x="331413" y="43773"/>
                    </a:lnTo>
                    <a:lnTo>
                      <a:pt x="293736" y="20172"/>
                    </a:lnTo>
                    <a:lnTo>
                      <a:pt x="250636" y="5222"/>
                    </a:lnTo>
                    <a:lnTo>
                      <a:pt x="203187" y="0"/>
                    </a:lnTo>
                    <a:close/>
                  </a:path>
                  <a:path w="406400" h="406400">
                    <a:moveTo>
                      <a:pt x="396157" y="141356"/>
                    </a:moveTo>
                    <a:lnTo>
                      <a:pt x="203187" y="141356"/>
                    </a:lnTo>
                    <a:lnTo>
                      <a:pt x="229195" y="146036"/>
                    </a:lnTo>
                    <a:lnTo>
                      <a:pt x="251885" y="158987"/>
                    </a:lnTo>
                    <a:lnTo>
                      <a:pt x="267934" y="178578"/>
                    </a:lnTo>
                    <a:lnTo>
                      <a:pt x="274023" y="203177"/>
                    </a:lnTo>
                    <a:lnTo>
                      <a:pt x="269341" y="229189"/>
                    </a:lnTo>
                    <a:lnTo>
                      <a:pt x="256387" y="251878"/>
                    </a:lnTo>
                    <a:lnTo>
                      <a:pt x="236793" y="267925"/>
                    </a:lnTo>
                    <a:lnTo>
                      <a:pt x="212192" y="274012"/>
                    </a:lnTo>
                    <a:lnTo>
                      <a:pt x="393030" y="274012"/>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grpSp>
        <p:sp>
          <p:nvSpPr>
            <p:cNvPr id="11" name="object 11"/>
            <p:cNvSpPr/>
            <p:nvPr/>
          </p:nvSpPr>
          <p:spPr>
            <a:xfrm>
              <a:off x="11952251" y="4058898"/>
              <a:ext cx="592455" cy="592455"/>
            </a:xfrm>
            <a:custGeom>
              <a:avLst/>
              <a:gdLst/>
              <a:ahLst/>
              <a:cxnLst/>
              <a:rect l="l" t="t" r="r" b="b"/>
              <a:pathLst>
                <a:path w="592454" h="592454">
                  <a:moveTo>
                    <a:pt x="291729" y="0"/>
                  </a:moveTo>
                  <a:lnTo>
                    <a:pt x="242791" y="3882"/>
                  </a:lnTo>
                  <a:lnTo>
                    <a:pt x="196963" y="15139"/>
                  </a:lnTo>
                  <a:lnTo>
                    <a:pt x="154727" y="33185"/>
                  </a:lnTo>
                  <a:lnTo>
                    <a:pt x="116561" y="57434"/>
                  </a:lnTo>
                  <a:lnTo>
                    <a:pt x="82949" y="87302"/>
                  </a:lnTo>
                  <a:lnTo>
                    <a:pt x="54369" y="122202"/>
                  </a:lnTo>
                  <a:lnTo>
                    <a:pt x="31304" y="161549"/>
                  </a:lnTo>
                  <a:lnTo>
                    <a:pt x="14233" y="204758"/>
                  </a:lnTo>
                  <a:lnTo>
                    <a:pt x="3638" y="251244"/>
                  </a:lnTo>
                  <a:lnTo>
                    <a:pt x="0" y="300420"/>
                  </a:lnTo>
                  <a:lnTo>
                    <a:pt x="3882" y="347317"/>
                  </a:lnTo>
                  <a:lnTo>
                    <a:pt x="15139" y="391960"/>
                  </a:lnTo>
                  <a:lnTo>
                    <a:pt x="33185" y="433719"/>
                  </a:lnTo>
                  <a:lnTo>
                    <a:pt x="57434" y="471959"/>
                  </a:lnTo>
                  <a:lnTo>
                    <a:pt x="87302" y="506051"/>
                  </a:lnTo>
                  <a:lnTo>
                    <a:pt x="122202" y="535361"/>
                  </a:lnTo>
                  <a:lnTo>
                    <a:pt x="161549" y="559258"/>
                  </a:lnTo>
                  <a:lnTo>
                    <a:pt x="204758" y="577109"/>
                  </a:lnTo>
                  <a:lnTo>
                    <a:pt x="251244" y="588284"/>
                  </a:lnTo>
                  <a:lnTo>
                    <a:pt x="300420" y="592149"/>
                  </a:lnTo>
                  <a:lnTo>
                    <a:pt x="349355" y="588267"/>
                  </a:lnTo>
                  <a:lnTo>
                    <a:pt x="395181" y="577011"/>
                  </a:lnTo>
                  <a:lnTo>
                    <a:pt x="437417" y="558966"/>
                  </a:lnTo>
                  <a:lnTo>
                    <a:pt x="475583" y="534717"/>
                  </a:lnTo>
                  <a:lnTo>
                    <a:pt x="509196" y="504851"/>
                  </a:lnTo>
                  <a:lnTo>
                    <a:pt x="537776" y="469951"/>
                  </a:lnTo>
                  <a:lnTo>
                    <a:pt x="548824" y="451106"/>
                  </a:lnTo>
                  <a:lnTo>
                    <a:pt x="309121" y="451106"/>
                  </a:lnTo>
                  <a:lnTo>
                    <a:pt x="261252" y="442982"/>
                  </a:lnTo>
                  <a:lnTo>
                    <a:pt x="215844" y="420946"/>
                  </a:lnTo>
                  <a:lnTo>
                    <a:pt x="177593" y="387934"/>
                  </a:lnTo>
                  <a:lnTo>
                    <a:pt x="151199" y="346885"/>
                  </a:lnTo>
                  <a:lnTo>
                    <a:pt x="141356" y="300734"/>
                  </a:lnTo>
                  <a:lnTo>
                    <a:pt x="149428" y="250191"/>
                  </a:lnTo>
                  <a:lnTo>
                    <a:pt x="171934" y="206493"/>
                  </a:lnTo>
                  <a:lnTo>
                    <a:pt x="206311" y="172161"/>
                  </a:lnTo>
                  <a:lnTo>
                    <a:pt x="249994" y="149713"/>
                  </a:lnTo>
                  <a:lnTo>
                    <a:pt x="300420" y="141671"/>
                  </a:lnTo>
                  <a:lnTo>
                    <a:pt x="550665" y="141671"/>
                  </a:lnTo>
                  <a:lnTo>
                    <a:pt x="534714" y="116566"/>
                  </a:lnTo>
                  <a:lnTo>
                    <a:pt x="504847" y="82952"/>
                  </a:lnTo>
                  <a:lnTo>
                    <a:pt x="469946" y="54372"/>
                  </a:lnTo>
                  <a:lnTo>
                    <a:pt x="430599" y="31306"/>
                  </a:lnTo>
                  <a:lnTo>
                    <a:pt x="387390" y="14234"/>
                  </a:lnTo>
                  <a:lnTo>
                    <a:pt x="340905" y="3638"/>
                  </a:lnTo>
                  <a:lnTo>
                    <a:pt x="291729" y="0"/>
                  </a:lnTo>
                  <a:close/>
                </a:path>
                <a:path w="592454" h="592454">
                  <a:moveTo>
                    <a:pt x="550665" y="141671"/>
                  </a:moveTo>
                  <a:lnTo>
                    <a:pt x="300420" y="141671"/>
                  </a:lnTo>
                  <a:lnTo>
                    <a:pt x="350846" y="149674"/>
                  </a:lnTo>
                  <a:lnTo>
                    <a:pt x="394529" y="171694"/>
                  </a:lnTo>
                  <a:lnTo>
                    <a:pt x="428910" y="204758"/>
                  </a:lnTo>
                  <a:lnTo>
                    <a:pt x="451411" y="245857"/>
                  </a:lnTo>
                  <a:lnTo>
                    <a:pt x="459483" y="292032"/>
                  </a:lnTo>
                  <a:lnTo>
                    <a:pt x="451480" y="342460"/>
                  </a:lnTo>
                  <a:lnTo>
                    <a:pt x="429459" y="386145"/>
                  </a:lnTo>
                  <a:lnTo>
                    <a:pt x="396404" y="420525"/>
                  </a:lnTo>
                  <a:lnTo>
                    <a:pt x="355297" y="443033"/>
                  </a:lnTo>
                  <a:lnTo>
                    <a:pt x="309121" y="451106"/>
                  </a:lnTo>
                  <a:lnTo>
                    <a:pt x="548824" y="451106"/>
                  </a:lnTo>
                  <a:lnTo>
                    <a:pt x="560843" y="430604"/>
                  </a:lnTo>
                  <a:lnTo>
                    <a:pt x="577915" y="387394"/>
                  </a:lnTo>
                  <a:lnTo>
                    <a:pt x="588510" y="340907"/>
                  </a:lnTo>
                  <a:lnTo>
                    <a:pt x="592149" y="291729"/>
                  </a:lnTo>
                  <a:lnTo>
                    <a:pt x="588267" y="242794"/>
                  </a:lnTo>
                  <a:lnTo>
                    <a:pt x="577010" y="196967"/>
                  </a:lnTo>
                  <a:lnTo>
                    <a:pt x="558964" y="154731"/>
                  </a:lnTo>
                  <a:lnTo>
                    <a:pt x="550665" y="141671"/>
                  </a:lnTo>
                  <a:close/>
                </a:path>
              </a:pathLst>
            </a:custGeom>
            <a:solidFill>
              <a:srgbClr val="122145"/>
            </a:solidFill>
          </p:spPr>
          <p:txBody>
            <a:bodyPr wrap="square" lIns="0" tIns="0" rIns="0" bIns="0" rtlCol="0"/>
            <a:lstStyle/>
            <a:p>
              <a:endParaRPr/>
            </a:p>
          </p:txBody>
        </p:sp>
        <p:sp>
          <p:nvSpPr>
            <p:cNvPr id="12" name="object 12"/>
            <p:cNvSpPr/>
            <p:nvPr/>
          </p:nvSpPr>
          <p:spPr>
            <a:xfrm>
              <a:off x="12544345" y="3361159"/>
              <a:ext cx="406400" cy="406400"/>
            </a:xfrm>
            <a:custGeom>
              <a:avLst/>
              <a:gdLst/>
              <a:ahLst/>
              <a:cxnLst/>
              <a:rect l="l" t="t" r="r" b="b"/>
              <a:pathLst>
                <a:path w="406400" h="406400">
                  <a:moveTo>
                    <a:pt x="203177" y="0"/>
                  </a:moveTo>
                  <a:lnTo>
                    <a:pt x="155728" y="5222"/>
                  </a:lnTo>
                  <a:lnTo>
                    <a:pt x="112627" y="20172"/>
                  </a:lnTo>
                  <a:lnTo>
                    <a:pt x="74950" y="43773"/>
                  </a:lnTo>
                  <a:lnTo>
                    <a:pt x="43773" y="74950"/>
                  </a:lnTo>
                  <a:lnTo>
                    <a:pt x="20172" y="112627"/>
                  </a:lnTo>
                  <a:lnTo>
                    <a:pt x="5222" y="155728"/>
                  </a:lnTo>
                  <a:lnTo>
                    <a:pt x="0" y="203177"/>
                  </a:lnTo>
                  <a:lnTo>
                    <a:pt x="5222" y="250530"/>
                  </a:lnTo>
                  <a:lnTo>
                    <a:pt x="20172" y="293593"/>
                  </a:lnTo>
                  <a:lnTo>
                    <a:pt x="43773" y="331275"/>
                  </a:lnTo>
                  <a:lnTo>
                    <a:pt x="74950" y="362484"/>
                  </a:lnTo>
                  <a:lnTo>
                    <a:pt x="112627" y="386128"/>
                  </a:lnTo>
                  <a:lnTo>
                    <a:pt x="155728" y="401115"/>
                  </a:lnTo>
                  <a:lnTo>
                    <a:pt x="203177" y="406354"/>
                  </a:lnTo>
                  <a:lnTo>
                    <a:pt x="250675" y="401115"/>
                  </a:lnTo>
                  <a:lnTo>
                    <a:pt x="293733" y="386181"/>
                  </a:lnTo>
                  <a:lnTo>
                    <a:pt x="331411" y="362580"/>
                  </a:lnTo>
                  <a:lnTo>
                    <a:pt x="362590" y="331403"/>
                  </a:lnTo>
                  <a:lnTo>
                    <a:pt x="386192" y="293726"/>
                  </a:lnTo>
                  <a:lnTo>
                    <a:pt x="396153" y="265007"/>
                  </a:lnTo>
                  <a:lnTo>
                    <a:pt x="203177" y="265007"/>
                  </a:lnTo>
                  <a:lnTo>
                    <a:pt x="178578" y="260327"/>
                  </a:lnTo>
                  <a:lnTo>
                    <a:pt x="158987" y="247375"/>
                  </a:lnTo>
                  <a:lnTo>
                    <a:pt x="146036" y="227782"/>
                  </a:lnTo>
                  <a:lnTo>
                    <a:pt x="141356" y="203177"/>
                  </a:lnTo>
                  <a:lnTo>
                    <a:pt x="146036" y="178578"/>
                  </a:lnTo>
                  <a:lnTo>
                    <a:pt x="158987" y="158987"/>
                  </a:lnTo>
                  <a:lnTo>
                    <a:pt x="178578" y="146036"/>
                  </a:lnTo>
                  <a:lnTo>
                    <a:pt x="203177" y="141356"/>
                  </a:lnTo>
                  <a:lnTo>
                    <a:pt x="396157" y="141356"/>
                  </a:lnTo>
                  <a:lnTo>
                    <a:pt x="386192" y="112627"/>
                  </a:lnTo>
                  <a:lnTo>
                    <a:pt x="362590" y="74950"/>
                  </a:lnTo>
                  <a:lnTo>
                    <a:pt x="331411" y="43773"/>
                  </a:lnTo>
                  <a:lnTo>
                    <a:pt x="293733" y="20172"/>
                  </a:lnTo>
                  <a:lnTo>
                    <a:pt x="250629" y="5222"/>
                  </a:lnTo>
                  <a:lnTo>
                    <a:pt x="203177" y="0"/>
                  </a:lnTo>
                  <a:close/>
                </a:path>
                <a:path w="406400" h="406400">
                  <a:moveTo>
                    <a:pt x="396157" y="141356"/>
                  </a:moveTo>
                  <a:lnTo>
                    <a:pt x="203177" y="141356"/>
                  </a:lnTo>
                  <a:lnTo>
                    <a:pt x="227782" y="146036"/>
                  </a:lnTo>
                  <a:lnTo>
                    <a:pt x="247375" y="158987"/>
                  </a:lnTo>
                  <a:lnTo>
                    <a:pt x="260327" y="178578"/>
                  </a:lnTo>
                  <a:lnTo>
                    <a:pt x="265007" y="203177"/>
                  </a:lnTo>
                  <a:lnTo>
                    <a:pt x="260327" y="227782"/>
                  </a:lnTo>
                  <a:lnTo>
                    <a:pt x="247375" y="247375"/>
                  </a:lnTo>
                  <a:lnTo>
                    <a:pt x="227782" y="260327"/>
                  </a:lnTo>
                  <a:lnTo>
                    <a:pt x="203177" y="265007"/>
                  </a:lnTo>
                  <a:lnTo>
                    <a:pt x="396153" y="265007"/>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sp>
          <p:nvSpPr>
            <p:cNvPr id="13" name="object 13"/>
            <p:cNvSpPr/>
            <p:nvPr/>
          </p:nvSpPr>
          <p:spPr>
            <a:xfrm>
              <a:off x="13127476" y="8751686"/>
              <a:ext cx="406400" cy="406400"/>
            </a:xfrm>
            <a:custGeom>
              <a:avLst/>
              <a:gdLst/>
              <a:ahLst/>
              <a:cxnLst/>
              <a:rect l="l" t="t" r="r" b="b"/>
              <a:pathLst>
                <a:path w="406400" h="406400">
                  <a:moveTo>
                    <a:pt x="203187" y="0"/>
                  </a:moveTo>
                  <a:lnTo>
                    <a:pt x="155738" y="5222"/>
                  </a:lnTo>
                  <a:lnTo>
                    <a:pt x="112636" y="20174"/>
                  </a:lnTo>
                  <a:lnTo>
                    <a:pt x="74957" y="43777"/>
                  </a:lnTo>
                  <a:lnTo>
                    <a:pt x="43777" y="74957"/>
                  </a:lnTo>
                  <a:lnTo>
                    <a:pt x="20174" y="112636"/>
                  </a:lnTo>
                  <a:lnTo>
                    <a:pt x="5222" y="155738"/>
                  </a:lnTo>
                  <a:lnTo>
                    <a:pt x="0" y="203187"/>
                  </a:lnTo>
                  <a:lnTo>
                    <a:pt x="5222" y="250636"/>
                  </a:lnTo>
                  <a:lnTo>
                    <a:pt x="20174" y="293736"/>
                  </a:lnTo>
                  <a:lnTo>
                    <a:pt x="43777" y="331413"/>
                  </a:lnTo>
                  <a:lnTo>
                    <a:pt x="74957" y="362590"/>
                  </a:lnTo>
                  <a:lnTo>
                    <a:pt x="112636" y="386192"/>
                  </a:lnTo>
                  <a:lnTo>
                    <a:pt x="155738" y="401142"/>
                  </a:lnTo>
                  <a:lnTo>
                    <a:pt x="203187" y="406364"/>
                  </a:lnTo>
                  <a:lnTo>
                    <a:pt x="250636" y="401142"/>
                  </a:lnTo>
                  <a:lnTo>
                    <a:pt x="293736" y="386192"/>
                  </a:lnTo>
                  <a:lnTo>
                    <a:pt x="331413" y="362590"/>
                  </a:lnTo>
                  <a:lnTo>
                    <a:pt x="362590" y="331413"/>
                  </a:lnTo>
                  <a:lnTo>
                    <a:pt x="386192" y="293736"/>
                  </a:lnTo>
                  <a:lnTo>
                    <a:pt x="393139" y="273708"/>
                  </a:lnTo>
                  <a:lnTo>
                    <a:pt x="203187" y="273708"/>
                  </a:lnTo>
                  <a:lnTo>
                    <a:pt x="177175" y="269029"/>
                  </a:lnTo>
                  <a:lnTo>
                    <a:pt x="154486" y="256077"/>
                  </a:lnTo>
                  <a:lnTo>
                    <a:pt x="138438" y="236483"/>
                  </a:lnTo>
                  <a:lnTo>
                    <a:pt x="132351" y="211878"/>
                  </a:lnTo>
                  <a:lnTo>
                    <a:pt x="137031" y="185872"/>
                  </a:lnTo>
                  <a:lnTo>
                    <a:pt x="149982" y="163186"/>
                  </a:lnTo>
                  <a:lnTo>
                    <a:pt x="169573" y="147139"/>
                  </a:lnTo>
                  <a:lnTo>
                    <a:pt x="194172" y="141053"/>
                  </a:lnTo>
                  <a:lnTo>
                    <a:pt x="396160" y="141053"/>
                  </a:lnTo>
                  <a:lnTo>
                    <a:pt x="386329" y="112636"/>
                  </a:lnTo>
                  <a:lnTo>
                    <a:pt x="362722" y="74957"/>
                  </a:lnTo>
                  <a:lnTo>
                    <a:pt x="331512" y="43777"/>
                  </a:lnTo>
                  <a:lnTo>
                    <a:pt x="293791" y="20174"/>
                  </a:lnTo>
                  <a:lnTo>
                    <a:pt x="250652" y="5222"/>
                  </a:lnTo>
                  <a:lnTo>
                    <a:pt x="203187" y="0"/>
                  </a:lnTo>
                  <a:close/>
                </a:path>
                <a:path w="406400" h="406400">
                  <a:moveTo>
                    <a:pt x="396160" y="141053"/>
                  </a:moveTo>
                  <a:lnTo>
                    <a:pt x="194172" y="141053"/>
                  </a:lnTo>
                  <a:lnTo>
                    <a:pt x="220184" y="145732"/>
                  </a:lnTo>
                  <a:lnTo>
                    <a:pt x="242873" y="158683"/>
                  </a:lnTo>
                  <a:lnTo>
                    <a:pt x="258920" y="178274"/>
                  </a:lnTo>
                  <a:lnTo>
                    <a:pt x="265007" y="202873"/>
                  </a:lnTo>
                  <a:lnTo>
                    <a:pt x="264131" y="229013"/>
                  </a:lnTo>
                  <a:lnTo>
                    <a:pt x="250758" y="251688"/>
                  </a:lnTo>
                  <a:lnTo>
                    <a:pt x="229054" y="267664"/>
                  </a:lnTo>
                  <a:lnTo>
                    <a:pt x="203187" y="273708"/>
                  </a:lnTo>
                  <a:lnTo>
                    <a:pt x="393139" y="273708"/>
                  </a:lnTo>
                  <a:lnTo>
                    <a:pt x="401142" y="250636"/>
                  </a:lnTo>
                  <a:lnTo>
                    <a:pt x="406364" y="203187"/>
                  </a:lnTo>
                  <a:lnTo>
                    <a:pt x="401241" y="155738"/>
                  </a:lnTo>
                  <a:lnTo>
                    <a:pt x="396160" y="141053"/>
                  </a:lnTo>
                  <a:close/>
                </a:path>
              </a:pathLst>
            </a:custGeom>
            <a:solidFill>
              <a:srgbClr val="122145"/>
            </a:solidFill>
          </p:spPr>
          <p:txBody>
            <a:bodyPr wrap="square" lIns="0" tIns="0" rIns="0" bIns="0" rtlCol="0"/>
            <a:lstStyle/>
            <a:p>
              <a:endParaRPr/>
            </a:p>
          </p:txBody>
        </p:sp>
      </p:grpSp>
      <p:grpSp>
        <p:nvGrpSpPr>
          <p:cNvPr id="17" name="Group 16">
            <a:extLst>
              <a:ext uri="{FF2B5EF4-FFF2-40B4-BE49-F238E27FC236}">
                <a16:creationId xmlns:a16="http://schemas.microsoft.com/office/drawing/2014/main" id="{2199258E-8FEB-2BC8-D19C-81AE19AA8C11}"/>
              </a:ext>
            </a:extLst>
          </p:cNvPr>
          <p:cNvGrpSpPr/>
          <p:nvPr/>
        </p:nvGrpSpPr>
        <p:grpSpPr>
          <a:xfrm>
            <a:off x="8204061" y="4354973"/>
            <a:ext cx="1724660" cy="5509895"/>
            <a:chOff x="8204061" y="4354973"/>
            <a:chExt cx="1724660" cy="5509895"/>
          </a:xfrm>
        </p:grpSpPr>
        <p:grpSp>
          <p:nvGrpSpPr>
            <p:cNvPr id="5" name="object 5"/>
            <p:cNvGrpSpPr/>
            <p:nvPr/>
          </p:nvGrpSpPr>
          <p:grpSpPr>
            <a:xfrm>
              <a:off x="8204061" y="4354973"/>
              <a:ext cx="1724660" cy="5509895"/>
              <a:chOff x="8204061" y="4354973"/>
              <a:chExt cx="1724660" cy="5509895"/>
            </a:xfrm>
          </p:grpSpPr>
          <p:sp>
            <p:nvSpPr>
              <p:cNvPr id="6" name="object 6"/>
              <p:cNvSpPr/>
              <p:nvPr/>
            </p:nvSpPr>
            <p:spPr>
              <a:xfrm>
                <a:off x="8205191" y="4354975"/>
                <a:ext cx="1723389" cy="5509895"/>
              </a:xfrm>
              <a:custGeom>
                <a:avLst/>
                <a:gdLst/>
                <a:ahLst/>
                <a:cxnLst/>
                <a:rect l="l" t="t" r="r" b="b"/>
                <a:pathLst>
                  <a:path w="1723390" h="5509895">
                    <a:moveTo>
                      <a:pt x="1722945" y="2989148"/>
                    </a:moveTo>
                    <a:lnTo>
                      <a:pt x="1720900" y="2907957"/>
                    </a:lnTo>
                    <a:lnTo>
                      <a:pt x="1714995" y="2832303"/>
                    </a:lnTo>
                    <a:lnTo>
                      <a:pt x="1705610" y="2761996"/>
                    </a:lnTo>
                    <a:lnTo>
                      <a:pt x="1693087" y="2696870"/>
                    </a:lnTo>
                    <a:lnTo>
                      <a:pt x="1677797" y="2636723"/>
                    </a:lnTo>
                    <a:lnTo>
                      <a:pt x="1660093" y="2581389"/>
                    </a:lnTo>
                    <a:lnTo>
                      <a:pt x="1640344" y="2530691"/>
                    </a:lnTo>
                    <a:lnTo>
                      <a:pt x="1618907" y="2484424"/>
                    </a:lnTo>
                    <a:lnTo>
                      <a:pt x="1596136" y="2442426"/>
                    </a:lnTo>
                    <a:lnTo>
                      <a:pt x="1572399" y="2404503"/>
                    </a:lnTo>
                    <a:lnTo>
                      <a:pt x="1563230" y="2391689"/>
                    </a:lnTo>
                    <a:lnTo>
                      <a:pt x="1563230" y="2989161"/>
                    </a:lnTo>
                    <a:lnTo>
                      <a:pt x="1563230" y="5163629"/>
                    </a:lnTo>
                    <a:lnTo>
                      <a:pt x="1549184" y="5236095"/>
                    </a:lnTo>
                    <a:lnTo>
                      <a:pt x="1508366" y="5297690"/>
                    </a:lnTo>
                    <a:lnTo>
                      <a:pt x="1447266" y="5338991"/>
                    </a:lnTo>
                    <a:lnTo>
                      <a:pt x="1374965" y="5353685"/>
                    </a:lnTo>
                    <a:lnTo>
                      <a:pt x="343535" y="5353685"/>
                    </a:lnTo>
                    <a:lnTo>
                      <a:pt x="294132" y="5345912"/>
                    </a:lnTo>
                    <a:lnTo>
                      <a:pt x="249923" y="5326227"/>
                    </a:lnTo>
                    <a:lnTo>
                      <a:pt x="212636" y="5296382"/>
                    </a:lnTo>
                    <a:lnTo>
                      <a:pt x="184023" y="5258168"/>
                    </a:lnTo>
                    <a:lnTo>
                      <a:pt x="165798" y="5213324"/>
                    </a:lnTo>
                    <a:lnTo>
                      <a:pt x="159715" y="5163629"/>
                    </a:lnTo>
                    <a:lnTo>
                      <a:pt x="159715" y="2989173"/>
                    </a:lnTo>
                    <a:lnTo>
                      <a:pt x="162750" y="2895536"/>
                    </a:lnTo>
                    <a:lnTo>
                      <a:pt x="171361" y="2811107"/>
                    </a:lnTo>
                    <a:lnTo>
                      <a:pt x="184734" y="2735440"/>
                    </a:lnTo>
                    <a:lnTo>
                      <a:pt x="202133" y="2668066"/>
                    </a:lnTo>
                    <a:lnTo>
                      <a:pt x="222745" y="2608580"/>
                    </a:lnTo>
                    <a:lnTo>
                      <a:pt x="245821" y="2556510"/>
                    </a:lnTo>
                    <a:lnTo>
                      <a:pt x="270573" y="2511425"/>
                    </a:lnTo>
                    <a:lnTo>
                      <a:pt x="296240" y="2472867"/>
                    </a:lnTo>
                    <a:lnTo>
                      <a:pt x="322021" y="2440419"/>
                    </a:lnTo>
                    <a:lnTo>
                      <a:pt x="370852" y="2392032"/>
                    </a:lnTo>
                    <a:lnTo>
                      <a:pt x="410870" y="2362708"/>
                    </a:lnTo>
                    <a:lnTo>
                      <a:pt x="440791" y="2346731"/>
                    </a:lnTo>
                    <a:lnTo>
                      <a:pt x="461594" y="2335072"/>
                    </a:lnTo>
                    <a:lnTo>
                      <a:pt x="477596" y="2318093"/>
                    </a:lnTo>
                    <a:lnTo>
                      <a:pt x="487895" y="2297138"/>
                    </a:lnTo>
                    <a:lnTo>
                      <a:pt x="491642" y="2273566"/>
                    </a:lnTo>
                    <a:lnTo>
                      <a:pt x="491642" y="1470545"/>
                    </a:lnTo>
                    <a:lnTo>
                      <a:pt x="494817" y="1418755"/>
                    </a:lnTo>
                    <a:lnTo>
                      <a:pt x="499783" y="1367193"/>
                    </a:lnTo>
                    <a:lnTo>
                      <a:pt x="506552" y="1315897"/>
                    </a:lnTo>
                    <a:lnTo>
                      <a:pt x="515086" y="1264932"/>
                    </a:lnTo>
                    <a:lnTo>
                      <a:pt x="525399" y="1214323"/>
                    </a:lnTo>
                    <a:lnTo>
                      <a:pt x="537464" y="1164132"/>
                    </a:lnTo>
                    <a:lnTo>
                      <a:pt x="551268" y="1114399"/>
                    </a:lnTo>
                    <a:lnTo>
                      <a:pt x="566813" y="1065161"/>
                    </a:lnTo>
                    <a:lnTo>
                      <a:pt x="584073" y="1016469"/>
                    </a:lnTo>
                    <a:lnTo>
                      <a:pt x="603046" y="968375"/>
                    </a:lnTo>
                    <a:lnTo>
                      <a:pt x="623709" y="920915"/>
                    </a:lnTo>
                    <a:lnTo>
                      <a:pt x="646074" y="874141"/>
                    </a:lnTo>
                    <a:lnTo>
                      <a:pt x="649630" y="867308"/>
                    </a:lnTo>
                    <a:lnTo>
                      <a:pt x="1073226" y="867308"/>
                    </a:lnTo>
                    <a:lnTo>
                      <a:pt x="1099058" y="920915"/>
                    </a:lnTo>
                    <a:lnTo>
                      <a:pt x="1119670" y="968375"/>
                    </a:lnTo>
                    <a:lnTo>
                      <a:pt x="1138593" y="1016469"/>
                    </a:lnTo>
                    <a:lnTo>
                      <a:pt x="1155827" y="1065161"/>
                    </a:lnTo>
                    <a:lnTo>
                      <a:pt x="1171346" y="1114386"/>
                    </a:lnTo>
                    <a:lnTo>
                      <a:pt x="1185151" y="1164132"/>
                    </a:lnTo>
                    <a:lnTo>
                      <a:pt x="1197241" y="1214323"/>
                    </a:lnTo>
                    <a:lnTo>
                      <a:pt x="1207579" y="1264932"/>
                    </a:lnTo>
                    <a:lnTo>
                      <a:pt x="1216164" y="1315897"/>
                    </a:lnTo>
                    <a:lnTo>
                      <a:pt x="1222997" y="1367193"/>
                    </a:lnTo>
                    <a:lnTo>
                      <a:pt x="1228039" y="1418755"/>
                    </a:lnTo>
                    <a:lnTo>
                      <a:pt x="1231303" y="1470545"/>
                    </a:lnTo>
                    <a:lnTo>
                      <a:pt x="1231303" y="2273554"/>
                    </a:lnTo>
                    <a:lnTo>
                      <a:pt x="1235049" y="2297125"/>
                    </a:lnTo>
                    <a:lnTo>
                      <a:pt x="1245362" y="2318080"/>
                    </a:lnTo>
                    <a:lnTo>
                      <a:pt x="1261364" y="2335072"/>
                    </a:lnTo>
                    <a:lnTo>
                      <a:pt x="1282166" y="2346731"/>
                    </a:lnTo>
                    <a:lnTo>
                      <a:pt x="1285760" y="2348217"/>
                    </a:lnTo>
                    <a:lnTo>
                      <a:pt x="1295006" y="2352637"/>
                    </a:lnTo>
                    <a:lnTo>
                      <a:pt x="1348536" y="2388298"/>
                    </a:lnTo>
                    <a:lnTo>
                      <a:pt x="1397596" y="2435479"/>
                    </a:lnTo>
                    <a:lnTo>
                      <a:pt x="1423708" y="2467521"/>
                    </a:lnTo>
                    <a:lnTo>
                      <a:pt x="1449781" y="2505824"/>
                    </a:lnTo>
                    <a:lnTo>
                      <a:pt x="1475003" y="2550858"/>
                    </a:lnTo>
                    <a:lnTo>
                      <a:pt x="1498587" y="2603106"/>
                    </a:lnTo>
                    <a:lnTo>
                      <a:pt x="1519694" y="2663050"/>
                    </a:lnTo>
                    <a:lnTo>
                      <a:pt x="1537525" y="2731147"/>
                    </a:lnTo>
                    <a:lnTo>
                      <a:pt x="1551266" y="2807881"/>
                    </a:lnTo>
                    <a:lnTo>
                      <a:pt x="1560106" y="2893733"/>
                    </a:lnTo>
                    <a:lnTo>
                      <a:pt x="1563230" y="2989161"/>
                    </a:lnTo>
                    <a:lnTo>
                      <a:pt x="1563230" y="2391689"/>
                    </a:lnTo>
                    <a:lnTo>
                      <a:pt x="1523479" y="2340191"/>
                    </a:lnTo>
                    <a:lnTo>
                      <a:pt x="1475016" y="2290013"/>
                    </a:lnTo>
                    <a:lnTo>
                      <a:pt x="1429905" y="2252522"/>
                    </a:lnTo>
                    <a:lnTo>
                      <a:pt x="1391031" y="2226272"/>
                    </a:lnTo>
                    <a:lnTo>
                      <a:pt x="1391031" y="1470545"/>
                    </a:lnTo>
                    <a:lnTo>
                      <a:pt x="1388110" y="1420075"/>
                    </a:lnTo>
                    <a:lnTo>
                      <a:pt x="1383626" y="1369809"/>
                    </a:lnTo>
                    <a:lnTo>
                      <a:pt x="1377607" y="1319758"/>
                    </a:lnTo>
                    <a:lnTo>
                      <a:pt x="1370050" y="1269961"/>
                    </a:lnTo>
                    <a:lnTo>
                      <a:pt x="1360970" y="1220470"/>
                    </a:lnTo>
                    <a:lnTo>
                      <a:pt x="1350378" y="1171308"/>
                    </a:lnTo>
                    <a:lnTo>
                      <a:pt x="1338275" y="1122514"/>
                    </a:lnTo>
                    <a:lnTo>
                      <a:pt x="1324673" y="1074115"/>
                    </a:lnTo>
                    <a:lnTo>
                      <a:pt x="1309598" y="1026160"/>
                    </a:lnTo>
                    <a:lnTo>
                      <a:pt x="1293037" y="978674"/>
                    </a:lnTo>
                    <a:lnTo>
                      <a:pt x="1275016" y="931710"/>
                    </a:lnTo>
                    <a:lnTo>
                      <a:pt x="1255547" y="885266"/>
                    </a:lnTo>
                    <a:lnTo>
                      <a:pt x="1234617" y="839419"/>
                    </a:lnTo>
                    <a:lnTo>
                      <a:pt x="1222425" y="814768"/>
                    </a:lnTo>
                    <a:lnTo>
                      <a:pt x="1223937" y="813536"/>
                    </a:lnTo>
                    <a:lnTo>
                      <a:pt x="1246835" y="785507"/>
                    </a:lnTo>
                    <a:lnTo>
                      <a:pt x="1263700" y="753872"/>
                    </a:lnTo>
                    <a:lnTo>
                      <a:pt x="1274127" y="719556"/>
                    </a:lnTo>
                    <a:lnTo>
                      <a:pt x="1275219" y="708482"/>
                    </a:lnTo>
                    <a:lnTo>
                      <a:pt x="1277696" y="683488"/>
                    </a:lnTo>
                    <a:lnTo>
                      <a:pt x="1277696" y="183807"/>
                    </a:lnTo>
                    <a:lnTo>
                      <a:pt x="1274699" y="153479"/>
                    </a:lnTo>
                    <a:lnTo>
                      <a:pt x="1263700" y="113436"/>
                    </a:lnTo>
                    <a:lnTo>
                      <a:pt x="1223937" y="53771"/>
                    </a:lnTo>
                    <a:lnTo>
                      <a:pt x="1164272" y="14008"/>
                    </a:lnTo>
                    <a:lnTo>
                      <a:pt x="1121549" y="2743"/>
                    </a:lnTo>
                    <a:lnTo>
                      <a:pt x="1121549" y="183807"/>
                    </a:lnTo>
                    <a:lnTo>
                      <a:pt x="1121549" y="680821"/>
                    </a:lnTo>
                    <a:lnTo>
                      <a:pt x="1119365" y="691540"/>
                    </a:lnTo>
                    <a:lnTo>
                      <a:pt x="1113409" y="700341"/>
                    </a:lnTo>
                    <a:lnTo>
                      <a:pt x="1104607" y="706297"/>
                    </a:lnTo>
                    <a:lnTo>
                      <a:pt x="1093889" y="708482"/>
                    </a:lnTo>
                    <a:lnTo>
                      <a:pt x="624547" y="708482"/>
                    </a:lnTo>
                    <a:lnTo>
                      <a:pt x="613829" y="706297"/>
                    </a:lnTo>
                    <a:lnTo>
                      <a:pt x="605028" y="700341"/>
                    </a:lnTo>
                    <a:lnTo>
                      <a:pt x="599071" y="691540"/>
                    </a:lnTo>
                    <a:lnTo>
                      <a:pt x="596887" y="680821"/>
                    </a:lnTo>
                    <a:lnTo>
                      <a:pt x="596887" y="181152"/>
                    </a:lnTo>
                    <a:lnTo>
                      <a:pt x="599084" y="170421"/>
                    </a:lnTo>
                    <a:lnTo>
                      <a:pt x="605040" y="161632"/>
                    </a:lnTo>
                    <a:lnTo>
                      <a:pt x="613829" y="155676"/>
                    </a:lnTo>
                    <a:lnTo>
                      <a:pt x="624547" y="153479"/>
                    </a:lnTo>
                    <a:lnTo>
                      <a:pt x="1093889" y="156171"/>
                    </a:lnTo>
                    <a:lnTo>
                      <a:pt x="1104607" y="158356"/>
                    </a:lnTo>
                    <a:lnTo>
                      <a:pt x="1113409" y="164312"/>
                    </a:lnTo>
                    <a:lnTo>
                      <a:pt x="1119365" y="173101"/>
                    </a:lnTo>
                    <a:lnTo>
                      <a:pt x="1121549" y="183807"/>
                    </a:lnTo>
                    <a:lnTo>
                      <a:pt x="1121549" y="2743"/>
                    </a:lnTo>
                    <a:lnTo>
                      <a:pt x="1093889" y="0"/>
                    </a:lnTo>
                    <a:lnTo>
                      <a:pt x="624547" y="0"/>
                    </a:lnTo>
                    <a:lnTo>
                      <a:pt x="575691" y="6565"/>
                    </a:lnTo>
                    <a:lnTo>
                      <a:pt x="531787" y="25107"/>
                    </a:lnTo>
                    <a:lnTo>
                      <a:pt x="494588" y="53848"/>
                    </a:lnTo>
                    <a:lnTo>
                      <a:pt x="465848" y="91059"/>
                    </a:lnTo>
                    <a:lnTo>
                      <a:pt x="447319" y="134962"/>
                    </a:lnTo>
                    <a:lnTo>
                      <a:pt x="440753" y="183807"/>
                    </a:lnTo>
                    <a:lnTo>
                      <a:pt x="440753" y="683488"/>
                    </a:lnTo>
                    <a:lnTo>
                      <a:pt x="447484" y="732243"/>
                    </a:lnTo>
                    <a:lnTo>
                      <a:pt x="466090" y="776058"/>
                    </a:lnTo>
                    <a:lnTo>
                      <a:pt x="494842" y="813206"/>
                    </a:lnTo>
                    <a:lnTo>
                      <a:pt x="499503" y="816825"/>
                    </a:lnTo>
                    <a:lnTo>
                      <a:pt x="488340" y="839419"/>
                    </a:lnTo>
                    <a:lnTo>
                      <a:pt x="467410" y="885278"/>
                    </a:lnTo>
                    <a:lnTo>
                      <a:pt x="447929" y="931710"/>
                    </a:lnTo>
                    <a:lnTo>
                      <a:pt x="429907" y="978687"/>
                    </a:lnTo>
                    <a:lnTo>
                      <a:pt x="413359" y="1026172"/>
                    </a:lnTo>
                    <a:lnTo>
                      <a:pt x="398272" y="1074127"/>
                    </a:lnTo>
                    <a:lnTo>
                      <a:pt x="384683" y="1122527"/>
                    </a:lnTo>
                    <a:lnTo>
                      <a:pt x="372579" y="1171321"/>
                    </a:lnTo>
                    <a:lnTo>
                      <a:pt x="361975" y="1220482"/>
                    </a:lnTo>
                    <a:lnTo>
                      <a:pt x="352894" y="1269974"/>
                    </a:lnTo>
                    <a:lnTo>
                      <a:pt x="345338" y="1319758"/>
                    </a:lnTo>
                    <a:lnTo>
                      <a:pt x="339318" y="1369809"/>
                    </a:lnTo>
                    <a:lnTo>
                      <a:pt x="334848" y="1420075"/>
                    </a:lnTo>
                    <a:lnTo>
                      <a:pt x="331927" y="1470545"/>
                    </a:lnTo>
                    <a:lnTo>
                      <a:pt x="331927" y="2226284"/>
                    </a:lnTo>
                    <a:lnTo>
                      <a:pt x="313448" y="2238083"/>
                    </a:lnTo>
                    <a:lnTo>
                      <a:pt x="271094" y="2269769"/>
                    </a:lnTo>
                    <a:lnTo>
                      <a:pt x="223939" y="2313419"/>
                    </a:lnTo>
                    <a:lnTo>
                      <a:pt x="174891" y="2370480"/>
                    </a:lnTo>
                    <a:lnTo>
                      <a:pt x="150558" y="2404491"/>
                    </a:lnTo>
                    <a:lnTo>
                      <a:pt x="126822" y="2442413"/>
                    </a:lnTo>
                    <a:lnTo>
                      <a:pt x="104051" y="2484412"/>
                    </a:lnTo>
                    <a:lnTo>
                      <a:pt x="82613" y="2530678"/>
                    </a:lnTo>
                    <a:lnTo>
                      <a:pt x="62865" y="2581389"/>
                    </a:lnTo>
                    <a:lnTo>
                      <a:pt x="45161" y="2636723"/>
                    </a:lnTo>
                    <a:lnTo>
                      <a:pt x="29870" y="2696857"/>
                    </a:lnTo>
                    <a:lnTo>
                      <a:pt x="17348" y="2761996"/>
                    </a:lnTo>
                    <a:lnTo>
                      <a:pt x="7950" y="2832303"/>
                    </a:lnTo>
                    <a:lnTo>
                      <a:pt x="2057" y="2907957"/>
                    </a:lnTo>
                    <a:lnTo>
                      <a:pt x="0" y="2989161"/>
                    </a:lnTo>
                    <a:lnTo>
                      <a:pt x="0" y="5163617"/>
                    </a:lnTo>
                    <a:lnTo>
                      <a:pt x="4038" y="5217909"/>
                    </a:lnTo>
                    <a:lnTo>
                      <a:pt x="16421" y="5270424"/>
                    </a:lnTo>
                    <a:lnTo>
                      <a:pt x="36779" y="5320246"/>
                    </a:lnTo>
                    <a:lnTo>
                      <a:pt x="64744" y="5366436"/>
                    </a:lnTo>
                    <a:lnTo>
                      <a:pt x="99936" y="5408104"/>
                    </a:lnTo>
                    <a:lnTo>
                      <a:pt x="141249" y="5443588"/>
                    </a:lnTo>
                    <a:lnTo>
                      <a:pt x="187185" y="5471884"/>
                    </a:lnTo>
                    <a:lnTo>
                      <a:pt x="236842" y="5492610"/>
                    </a:lnTo>
                    <a:lnTo>
                      <a:pt x="289255" y="5505386"/>
                    </a:lnTo>
                    <a:lnTo>
                      <a:pt x="343522" y="5509819"/>
                    </a:lnTo>
                    <a:lnTo>
                      <a:pt x="1374965" y="5509819"/>
                    </a:lnTo>
                    <a:lnTo>
                      <a:pt x="1420749" y="5507215"/>
                    </a:lnTo>
                    <a:lnTo>
                      <a:pt x="1465389" y="5498668"/>
                    </a:lnTo>
                    <a:lnTo>
                      <a:pt x="1508340" y="5484406"/>
                    </a:lnTo>
                    <a:lnTo>
                      <a:pt x="1549031" y="5464670"/>
                    </a:lnTo>
                    <a:lnTo>
                      <a:pt x="1586928" y="5439676"/>
                    </a:lnTo>
                    <a:lnTo>
                      <a:pt x="1621459" y="5409666"/>
                    </a:lnTo>
                    <a:lnTo>
                      <a:pt x="1651698" y="5375237"/>
                    </a:lnTo>
                    <a:lnTo>
                      <a:pt x="1676920" y="5337441"/>
                    </a:lnTo>
                    <a:lnTo>
                      <a:pt x="1696885" y="5296840"/>
                    </a:lnTo>
                    <a:lnTo>
                      <a:pt x="1711363" y="5253977"/>
                    </a:lnTo>
                    <a:lnTo>
                      <a:pt x="1720126" y="5209387"/>
                    </a:lnTo>
                    <a:lnTo>
                      <a:pt x="1722945" y="5163617"/>
                    </a:lnTo>
                    <a:lnTo>
                      <a:pt x="1722945" y="2989148"/>
                    </a:lnTo>
                    <a:close/>
                  </a:path>
                </a:pathLst>
              </a:custGeom>
              <a:solidFill>
                <a:srgbClr val="FFFFFF"/>
              </a:solidFill>
            </p:spPr>
            <p:txBody>
              <a:bodyPr wrap="square" lIns="0" tIns="0" rIns="0" bIns="0" rtlCol="0"/>
              <a:lstStyle/>
              <a:p>
                <a:endParaRPr/>
              </a:p>
            </p:txBody>
          </p:sp>
          <p:sp>
            <p:nvSpPr>
              <p:cNvPr id="7" name="object 7"/>
              <p:cNvSpPr/>
              <p:nvPr/>
            </p:nvSpPr>
            <p:spPr>
              <a:xfrm>
                <a:off x="8204061" y="7527860"/>
                <a:ext cx="939165" cy="1694814"/>
              </a:xfrm>
              <a:custGeom>
                <a:avLst/>
                <a:gdLst/>
                <a:ahLst/>
                <a:cxnLst/>
                <a:rect l="l" t="t" r="r" b="b"/>
                <a:pathLst>
                  <a:path w="939165" h="1694815">
                    <a:moveTo>
                      <a:pt x="643551" y="67"/>
                    </a:moveTo>
                    <a:lnTo>
                      <a:pt x="70297" y="0"/>
                    </a:lnTo>
                    <a:lnTo>
                      <a:pt x="25873" y="19700"/>
                    </a:lnTo>
                    <a:lnTo>
                      <a:pt x="1730" y="61703"/>
                    </a:lnTo>
                    <a:lnTo>
                      <a:pt x="10" y="78148"/>
                    </a:lnTo>
                    <a:lnTo>
                      <a:pt x="1730" y="94587"/>
                    </a:lnTo>
                    <a:lnTo>
                      <a:pt x="25873" y="136586"/>
                    </a:lnTo>
                    <a:lnTo>
                      <a:pt x="70297" y="156286"/>
                    </a:lnTo>
                    <a:lnTo>
                      <a:pt x="643551" y="156219"/>
                    </a:lnTo>
                    <a:lnTo>
                      <a:pt x="687584" y="163307"/>
                    </a:lnTo>
                    <a:lnTo>
                      <a:pt x="725801" y="183049"/>
                    </a:lnTo>
                    <a:lnTo>
                      <a:pt x="755920" y="213167"/>
                    </a:lnTo>
                    <a:lnTo>
                      <a:pt x="775663" y="251380"/>
                    </a:lnTo>
                    <a:lnTo>
                      <a:pt x="782751" y="295409"/>
                    </a:lnTo>
                    <a:lnTo>
                      <a:pt x="782751" y="1399145"/>
                    </a:lnTo>
                    <a:lnTo>
                      <a:pt x="772128" y="1452348"/>
                    </a:lnTo>
                    <a:lnTo>
                      <a:pt x="741935" y="1497519"/>
                    </a:lnTo>
                    <a:lnTo>
                      <a:pt x="696756" y="1527720"/>
                    </a:lnTo>
                    <a:lnTo>
                      <a:pt x="643551" y="1538345"/>
                    </a:lnTo>
                    <a:lnTo>
                      <a:pt x="70293" y="1538276"/>
                    </a:lnTo>
                    <a:lnTo>
                      <a:pt x="54316" y="1541634"/>
                    </a:lnTo>
                    <a:lnTo>
                      <a:pt x="14868" y="1570271"/>
                    </a:lnTo>
                    <a:lnTo>
                      <a:pt x="0" y="1616415"/>
                    </a:lnTo>
                    <a:lnTo>
                      <a:pt x="1722" y="1632854"/>
                    </a:lnTo>
                    <a:lnTo>
                      <a:pt x="25873" y="1674853"/>
                    </a:lnTo>
                    <a:lnTo>
                      <a:pt x="70293" y="1694555"/>
                    </a:lnTo>
                    <a:lnTo>
                      <a:pt x="643551" y="1694497"/>
                    </a:lnTo>
                    <a:lnTo>
                      <a:pt x="691447" y="1690630"/>
                    </a:lnTo>
                    <a:lnTo>
                      <a:pt x="736887" y="1679435"/>
                    </a:lnTo>
                    <a:lnTo>
                      <a:pt x="779262" y="1661522"/>
                    </a:lnTo>
                    <a:lnTo>
                      <a:pt x="817962" y="1637499"/>
                    </a:lnTo>
                    <a:lnTo>
                      <a:pt x="852379" y="1607975"/>
                    </a:lnTo>
                    <a:lnTo>
                      <a:pt x="881904" y="1573559"/>
                    </a:lnTo>
                    <a:lnTo>
                      <a:pt x="905928" y="1534860"/>
                    </a:lnTo>
                    <a:lnTo>
                      <a:pt x="923841" y="1492487"/>
                    </a:lnTo>
                    <a:lnTo>
                      <a:pt x="935036" y="1447049"/>
                    </a:lnTo>
                    <a:lnTo>
                      <a:pt x="938903" y="1399155"/>
                    </a:lnTo>
                    <a:lnTo>
                      <a:pt x="938903" y="295419"/>
                    </a:lnTo>
                    <a:lnTo>
                      <a:pt x="935036" y="247525"/>
                    </a:lnTo>
                    <a:lnTo>
                      <a:pt x="923841" y="202086"/>
                    </a:lnTo>
                    <a:lnTo>
                      <a:pt x="905928" y="159712"/>
                    </a:lnTo>
                    <a:lnTo>
                      <a:pt x="881904" y="121012"/>
                    </a:lnTo>
                    <a:lnTo>
                      <a:pt x="852379" y="86594"/>
                    </a:lnTo>
                    <a:lnTo>
                      <a:pt x="817962" y="57069"/>
                    </a:lnTo>
                    <a:lnTo>
                      <a:pt x="779262" y="33044"/>
                    </a:lnTo>
                    <a:lnTo>
                      <a:pt x="736887" y="15129"/>
                    </a:lnTo>
                    <a:lnTo>
                      <a:pt x="691447" y="3934"/>
                    </a:lnTo>
                    <a:lnTo>
                      <a:pt x="643551" y="67"/>
                    </a:lnTo>
                    <a:close/>
                  </a:path>
                </a:pathLst>
              </a:custGeom>
              <a:solidFill>
                <a:srgbClr val="122145"/>
              </a:solidFill>
            </p:spPr>
            <p:txBody>
              <a:bodyPr wrap="square" lIns="0" tIns="0" rIns="0" bIns="0" rtlCol="0"/>
              <a:lstStyle/>
              <a:p>
                <a:endParaRPr/>
              </a:p>
            </p:txBody>
          </p:sp>
        </p:grpSp>
        <p:sp>
          <p:nvSpPr>
            <p:cNvPr id="14" name="object 14"/>
            <p:cNvSpPr/>
            <p:nvPr/>
          </p:nvSpPr>
          <p:spPr>
            <a:xfrm>
              <a:off x="8204064" y="7528571"/>
              <a:ext cx="939165" cy="1695450"/>
            </a:xfrm>
            <a:custGeom>
              <a:avLst/>
              <a:gdLst/>
              <a:ahLst/>
              <a:cxnLst/>
              <a:rect l="l" t="t" r="r" b="b"/>
              <a:pathLst>
                <a:path w="939165" h="1695450">
                  <a:moveTo>
                    <a:pt x="160853" y="0"/>
                  </a:moveTo>
                  <a:lnTo>
                    <a:pt x="1130" y="0"/>
                  </a:lnTo>
                  <a:lnTo>
                    <a:pt x="1130" y="67715"/>
                  </a:lnTo>
                  <a:lnTo>
                    <a:pt x="638" y="71306"/>
                  </a:lnTo>
                  <a:lnTo>
                    <a:pt x="0" y="74866"/>
                  </a:lnTo>
                  <a:lnTo>
                    <a:pt x="0" y="82217"/>
                  </a:lnTo>
                  <a:lnTo>
                    <a:pt x="638" y="85777"/>
                  </a:lnTo>
                  <a:lnTo>
                    <a:pt x="1130" y="89369"/>
                  </a:lnTo>
                  <a:lnTo>
                    <a:pt x="1130" y="1605961"/>
                  </a:lnTo>
                  <a:lnTo>
                    <a:pt x="638" y="1609563"/>
                  </a:lnTo>
                  <a:lnTo>
                    <a:pt x="0" y="1613134"/>
                  </a:lnTo>
                  <a:lnTo>
                    <a:pt x="0" y="1620495"/>
                  </a:lnTo>
                  <a:lnTo>
                    <a:pt x="638" y="1624065"/>
                  </a:lnTo>
                  <a:lnTo>
                    <a:pt x="1130" y="1627657"/>
                  </a:lnTo>
                  <a:lnTo>
                    <a:pt x="1130" y="1695361"/>
                  </a:lnTo>
                  <a:lnTo>
                    <a:pt x="160853" y="1695361"/>
                  </a:lnTo>
                  <a:lnTo>
                    <a:pt x="160853" y="1694880"/>
                  </a:lnTo>
                  <a:lnTo>
                    <a:pt x="643680" y="1694880"/>
                  </a:lnTo>
                  <a:lnTo>
                    <a:pt x="691444" y="1691023"/>
                  </a:lnTo>
                  <a:lnTo>
                    <a:pt x="736882" y="1679829"/>
                  </a:lnTo>
                  <a:lnTo>
                    <a:pt x="779255" y="1661915"/>
                  </a:lnTo>
                  <a:lnTo>
                    <a:pt x="817954" y="1637892"/>
                  </a:lnTo>
                  <a:lnTo>
                    <a:pt x="852370" y="1608368"/>
                  </a:lnTo>
                  <a:lnTo>
                    <a:pt x="881894" y="1573952"/>
                  </a:lnTo>
                  <a:lnTo>
                    <a:pt x="903754" y="1538738"/>
                  </a:lnTo>
                  <a:lnTo>
                    <a:pt x="160853" y="1538738"/>
                  </a:lnTo>
                  <a:lnTo>
                    <a:pt x="160853" y="156613"/>
                  </a:lnTo>
                  <a:lnTo>
                    <a:pt x="903748" y="156613"/>
                  </a:lnTo>
                  <a:lnTo>
                    <a:pt x="881894" y="121409"/>
                  </a:lnTo>
                  <a:lnTo>
                    <a:pt x="852370" y="86993"/>
                  </a:lnTo>
                  <a:lnTo>
                    <a:pt x="817954" y="57469"/>
                  </a:lnTo>
                  <a:lnTo>
                    <a:pt x="779255" y="33446"/>
                  </a:lnTo>
                  <a:lnTo>
                    <a:pt x="736882" y="15532"/>
                  </a:lnTo>
                  <a:lnTo>
                    <a:pt x="691444" y="4338"/>
                  </a:lnTo>
                  <a:lnTo>
                    <a:pt x="643551" y="471"/>
                  </a:lnTo>
                  <a:lnTo>
                    <a:pt x="160853" y="471"/>
                  </a:lnTo>
                  <a:lnTo>
                    <a:pt x="160853" y="0"/>
                  </a:lnTo>
                  <a:close/>
                </a:path>
                <a:path w="939165" h="1695450">
                  <a:moveTo>
                    <a:pt x="903748" y="156613"/>
                  </a:moveTo>
                  <a:lnTo>
                    <a:pt x="643551" y="156613"/>
                  </a:lnTo>
                  <a:lnTo>
                    <a:pt x="687579" y="163701"/>
                  </a:lnTo>
                  <a:lnTo>
                    <a:pt x="725792" y="183445"/>
                  </a:lnTo>
                  <a:lnTo>
                    <a:pt x="755910" y="213565"/>
                  </a:lnTo>
                  <a:lnTo>
                    <a:pt x="775653" y="251777"/>
                  </a:lnTo>
                  <a:lnTo>
                    <a:pt x="782740" y="295802"/>
                  </a:lnTo>
                  <a:lnTo>
                    <a:pt x="782739" y="1399549"/>
                  </a:lnTo>
                  <a:lnTo>
                    <a:pt x="772121" y="1452746"/>
                  </a:lnTo>
                  <a:lnTo>
                    <a:pt x="741925" y="1497912"/>
                  </a:lnTo>
                  <a:lnTo>
                    <a:pt x="696751" y="1528114"/>
                  </a:lnTo>
                  <a:lnTo>
                    <a:pt x="643551" y="1538738"/>
                  </a:lnTo>
                  <a:lnTo>
                    <a:pt x="903754" y="1538738"/>
                  </a:lnTo>
                  <a:lnTo>
                    <a:pt x="905917" y="1535253"/>
                  </a:lnTo>
                  <a:lnTo>
                    <a:pt x="923831" y="1492880"/>
                  </a:lnTo>
                  <a:lnTo>
                    <a:pt x="935026" y="1447442"/>
                  </a:lnTo>
                  <a:lnTo>
                    <a:pt x="938892" y="1399549"/>
                  </a:lnTo>
                  <a:lnTo>
                    <a:pt x="938892" y="295802"/>
                  </a:lnTo>
                  <a:lnTo>
                    <a:pt x="935026" y="247919"/>
                  </a:lnTo>
                  <a:lnTo>
                    <a:pt x="923831" y="202481"/>
                  </a:lnTo>
                  <a:lnTo>
                    <a:pt x="905917" y="160108"/>
                  </a:lnTo>
                  <a:lnTo>
                    <a:pt x="903748" y="156613"/>
                  </a:lnTo>
                  <a:close/>
                </a:path>
              </a:pathLst>
            </a:custGeom>
            <a:solidFill>
              <a:srgbClr val="122145"/>
            </a:solidFill>
          </p:spPr>
          <p:txBody>
            <a:bodyPr wrap="square" lIns="0" tIns="0" rIns="0" bIns="0" rtlCol="0"/>
            <a:lstStyle/>
            <a:p>
              <a:endParaRPr/>
            </a:p>
          </p:txBody>
        </p:sp>
      </p:grpSp>
      <p:grpSp>
        <p:nvGrpSpPr>
          <p:cNvPr id="16" name="Group 15">
            <a:extLst>
              <a:ext uri="{FF2B5EF4-FFF2-40B4-BE49-F238E27FC236}">
                <a16:creationId xmlns:a16="http://schemas.microsoft.com/office/drawing/2014/main" id="{C80E0D27-14DF-7E71-D1B8-091FF871B567}"/>
              </a:ext>
            </a:extLst>
          </p:cNvPr>
          <p:cNvGrpSpPr/>
          <p:nvPr/>
        </p:nvGrpSpPr>
        <p:grpSpPr>
          <a:xfrm>
            <a:off x="5791917" y="6989712"/>
            <a:ext cx="1556385" cy="2875090"/>
            <a:chOff x="5791917" y="6989712"/>
            <a:chExt cx="1556385" cy="2875090"/>
          </a:xfrm>
        </p:grpSpPr>
        <p:sp>
          <p:nvSpPr>
            <p:cNvPr id="4" name="object 4"/>
            <p:cNvSpPr/>
            <p:nvPr/>
          </p:nvSpPr>
          <p:spPr>
            <a:xfrm>
              <a:off x="5791917" y="6994602"/>
              <a:ext cx="1556385" cy="2870200"/>
            </a:xfrm>
            <a:custGeom>
              <a:avLst/>
              <a:gdLst/>
              <a:ahLst/>
              <a:cxnLst/>
              <a:rect l="l" t="t" r="r" b="b"/>
              <a:pathLst>
                <a:path w="1556384" h="2870200">
                  <a:moveTo>
                    <a:pt x="1476886" y="1320800"/>
                  </a:moveTo>
                  <a:lnTo>
                    <a:pt x="78898" y="1320800"/>
                  </a:lnTo>
                  <a:lnTo>
                    <a:pt x="47376" y="1333500"/>
                  </a:lnTo>
                  <a:lnTo>
                    <a:pt x="22388" y="1346200"/>
                  </a:lnTo>
                  <a:lnTo>
                    <a:pt x="5929" y="1371600"/>
                  </a:lnTo>
                  <a:lnTo>
                    <a:pt x="0" y="1397000"/>
                  </a:lnTo>
                  <a:lnTo>
                    <a:pt x="0" y="1473200"/>
                  </a:lnTo>
                  <a:lnTo>
                    <a:pt x="1385" y="1524000"/>
                  </a:lnTo>
                  <a:lnTo>
                    <a:pt x="5516" y="1574800"/>
                  </a:lnTo>
                  <a:lnTo>
                    <a:pt x="12352" y="1625600"/>
                  </a:lnTo>
                  <a:lnTo>
                    <a:pt x="21853" y="1676400"/>
                  </a:lnTo>
                  <a:lnTo>
                    <a:pt x="33980" y="1727200"/>
                  </a:lnTo>
                  <a:lnTo>
                    <a:pt x="48692" y="1778000"/>
                  </a:lnTo>
                  <a:lnTo>
                    <a:pt x="65950" y="1816100"/>
                  </a:lnTo>
                  <a:lnTo>
                    <a:pt x="85714" y="1866900"/>
                  </a:lnTo>
                  <a:lnTo>
                    <a:pt x="107945" y="1917700"/>
                  </a:lnTo>
                  <a:lnTo>
                    <a:pt x="132601" y="1955800"/>
                  </a:lnTo>
                  <a:lnTo>
                    <a:pt x="159644" y="2006600"/>
                  </a:lnTo>
                  <a:lnTo>
                    <a:pt x="189034" y="2044700"/>
                  </a:lnTo>
                  <a:lnTo>
                    <a:pt x="220730" y="2082800"/>
                  </a:lnTo>
                  <a:lnTo>
                    <a:pt x="254693" y="2120900"/>
                  </a:lnTo>
                  <a:lnTo>
                    <a:pt x="287448" y="2159000"/>
                  </a:lnTo>
                  <a:lnTo>
                    <a:pt x="312923" y="2209800"/>
                  </a:lnTo>
                  <a:lnTo>
                    <a:pt x="331119" y="2247900"/>
                  </a:lnTo>
                  <a:lnTo>
                    <a:pt x="342036" y="2298700"/>
                  </a:lnTo>
                  <a:lnTo>
                    <a:pt x="345675" y="2349500"/>
                  </a:lnTo>
                  <a:lnTo>
                    <a:pt x="338562" y="2400300"/>
                  </a:lnTo>
                  <a:lnTo>
                    <a:pt x="318367" y="2438400"/>
                  </a:lnTo>
                  <a:lnTo>
                    <a:pt x="286800" y="2476500"/>
                  </a:lnTo>
                  <a:lnTo>
                    <a:pt x="245573" y="2514600"/>
                  </a:lnTo>
                  <a:lnTo>
                    <a:pt x="221281" y="2527300"/>
                  </a:lnTo>
                  <a:lnTo>
                    <a:pt x="192489" y="2552700"/>
                  </a:lnTo>
                  <a:lnTo>
                    <a:pt x="170494" y="2578100"/>
                  </a:lnTo>
                  <a:lnTo>
                    <a:pt x="156451" y="2603500"/>
                  </a:lnTo>
                  <a:lnTo>
                    <a:pt x="151513" y="2641600"/>
                  </a:lnTo>
                  <a:lnTo>
                    <a:pt x="151513" y="2794000"/>
                  </a:lnTo>
                  <a:lnTo>
                    <a:pt x="157860" y="2832100"/>
                  </a:lnTo>
                  <a:lnTo>
                    <a:pt x="175012" y="2857500"/>
                  </a:lnTo>
                  <a:lnTo>
                    <a:pt x="200140" y="2870200"/>
                  </a:lnTo>
                  <a:lnTo>
                    <a:pt x="1356775" y="2870200"/>
                  </a:lnTo>
                  <a:lnTo>
                    <a:pt x="1381764" y="2857500"/>
                  </a:lnTo>
                  <a:lnTo>
                    <a:pt x="1398224" y="2832100"/>
                  </a:lnTo>
                  <a:lnTo>
                    <a:pt x="1404156" y="2794000"/>
                  </a:lnTo>
                  <a:lnTo>
                    <a:pt x="1404156" y="2717800"/>
                  </a:lnTo>
                  <a:lnTo>
                    <a:pt x="309435" y="2717800"/>
                  </a:lnTo>
                  <a:lnTo>
                    <a:pt x="309435" y="2667000"/>
                  </a:lnTo>
                  <a:lnTo>
                    <a:pt x="321519" y="2654300"/>
                  </a:lnTo>
                  <a:lnTo>
                    <a:pt x="361547" y="2628900"/>
                  </a:lnTo>
                  <a:lnTo>
                    <a:pt x="397278" y="2603500"/>
                  </a:lnTo>
                  <a:lnTo>
                    <a:pt x="428393" y="2565400"/>
                  </a:lnTo>
                  <a:lnTo>
                    <a:pt x="454569" y="2527300"/>
                  </a:lnTo>
                  <a:lnTo>
                    <a:pt x="475487" y="2489200"/>
                  </a:lnTo>
                  <a:lnTo>
                    <a:pt x="490826" y="2438400"/>
                  </a:lnTo>
                  <a:lnTo>
                    <a:pt x="500264" y="2400300"/>
                  </a:lnTo>
                  <a:lnTo>
                    <a:pt x="503482" y="2349500"/>
                  </a:lnTo>
                  <a:lnTo>
                    <a:pt x="500544" y="2298700"/>
                  </a:lnTo>
                  <a:lnTo>
                    <a:pt x="491873" y="2247900"/>
                  </a:lnTo>
                  <a:lnTo>
                    <a:pt x="477687" y="2197100"/>
                  </a:lnTo>
                  <a:lnTo>
                    <a:pt x="458200" y="2146300"/>
                  </a:lnTo>
                  <a:lnTo>
                    <a:pt x="433628" y="2095500"/>
                  </a:lnTo>
                  <a:lnTo>
                    <a:pt x="404187" y="2057400"/>
                  </a:lnTo>
                  <a:lnTo>
                    <a:pt x="370093" y="2019300"/>
                  </a:lnTo>
                  <a:lnTo>
                    <a:pt x="337954" y="1981200"/>
                  </a:lnTo>
                  <a:lnTo>
                    <a:pt x="308266" y="1943100"/>
                  </a:lnTo>
                  <a:lnTo>
                    <a:pt x="281083" y="1892300"/>
                  </a:lnTo>
                  <a:lnTo>
                    <a:pt x="256456" y="1854200"/>
                  </a:lnTo>
                  <a:lnTo>
                    <a:pt x="234439" y="1816100"/>
                  </a:lnTo>
                  <a:lnTo>
                    <a:pt x="215083" y="1765300"/>
                  </a:lnTo>
                  <a:lnTo>
                    <a:pt x="198443" y="1727200"/>
                  </a:lnTo>
                  <a:lnTo>
                    <a:pt x="184570" y="1676400"/>
                  </a:lnTo>
                  <a:lnTo>
                    <a:pt x="173517" y="1625600"/>
                  </a:lnTo>
                  <a:lnTo>
                    <a:pt x="165337" y="1574800"/>
                  </a:lnTo>
                  <a:lnTo>
                    <a:pt x="160082" y="1536700"/>
                  </a:lnTo>
                  <a:lnTo>
                    <a:pt x="157806" y="1485900"/>
                  </a:lnTo>
                  <a:lnTo>
                    <a:pt x="1555438" y="1485900"/>
                  </a:lnTo>
                  <a:lnTo>
                    <a:pt x="1555785" y="1473200"/>
                  </a:lnTo>
                  <a:lnTo>
                    <a:pt x="1555785" y="1397000"/>
                  </a:lnTo>
                  <a:lnTo>
                    <a:pt x="1549438" y="1371600"/>
                  </a:lnTo>
                  <a:lnTo>
                    <a:pt x="1532285" y="1346200"/>
                  </a:lnTo>
                  <a:lnTo>
                    <a:pt x="1507158" y="1333500"/>
                  </a:lnTo>
                  <a:lnTo>
                    <a:pt x="1476886" y="1320800"/>
                  </a:lnTo>
                  <a:close/>
                </a:path>
                <a:path w="1556384" h="2870200">
                  <a:moveTo>
                    <a:pt x="1555438" y="1485900"/>
                  </a:moveTo>
                  <a:lnTo>
                    <a:pt x="1398104" y="1485900"/>
                  </a:lnTo>
                  <a:lnTo>
                    <a:pt x="1395827" y="1536700"/>
                  </a:lnTo>
                  <a:lnTo>
                    <a:pt x="1390573" y="1574800"/>
                  </a:lnTo>
                  <a:lnTo>
                    <a:pt x="1382393" y="1625600"/>
                  </a:lnTo>
                  <a:lnTo>
                    <a:pt x="1371340" y="1676400"/>
                  </a:lnTo>
                  <a:lnTo>
                    <a:pt x="1357467" y="1727200"/>
                  </a:lnTo>
                  <a:lnTo>
                    <a:pt x="1340826" y="1765300"/>
                  </a:lnTo>
                  <a:lnTo>
                    <a:pt x="1321471" y="1816100"/>
                  </a:lnTo>
                  <a:lnTo>
                    <a:pt x="1299454" y="1854200"/>
                  </a:lnTo>
                  <a:lnTo>
                    <a:pt x="1274827" y="1892300"/>
                  </a:lnTo>
                  <a:lnTo>
                    <a:pt x="1247643" y="1943100"/>
                  </a:lnTo>
                  <a:lnTo>
                    <a:pt x="1217956" y="1981200"/>
                  </a:lnTo>
                  <a:lnTo>
                    <a:pt x="1185817" y="2019300"/>
                  </a:lnTo>
                  <a:lnTo>
                    <a:pt x="1150753" y="2057400"/>
                  </a:lnTo>
                  <a:lnTo>
                    <a:pt x="1120935" y="2095500"/>
                  </a:lnTo>
                  <a:lnTo>
                    <a:pt x="1096417" y="2146300"/>
                  </a:lnTo>
                  <a:lnTo>
                    <a:pt x="1077253" y="2197100"/>
                  </a:lnTo>
                  <a:lnTo>
                    <a:pt x="1063498" y="2247900"/>
                  </a:lnTo>
                  <a:lnTo>
                    <a:pt x="1055205" y="2298700"/>
                  </a:lnTo>
                  <a:lnTo>
                    <a:pt x="1052428" y="2349500"/>
                  </a:lnTo>
                  <a:lnTo>
                    <a:pt x="1054629" y="2400300"/>
                  </a:lnTo>
                  <a:lnTo>
                    <a:pt x="1063304" y="2438400"/>
                  </a:lnTo>
                  <a:lnTo>
                    <a:pt x="1078096" y="2489200"/>
                  </a:lnTo>
                  <a:lnTo>
                    <a:pt x="1098647" y="2527300"/>
                  </a:lnTo>
                  <a:lnTo>
                    <a:pt x="1124601" y="2565400"/>
                  </a:lnTo>
                  <a:lnTo>
                    <a:pt x="1155601" y="2603500"/>
                  </a:lnTo>
                  <a:lnTo>
                    <a:pt x="1191291" y="2628900"/>
                  </a:lnTo>
                  <a:lnTo>
                    <a:pt x="1231313" y="2654300"/>
                  </a:lnTo>
                  <a:lnTo>
                    <a:pt x="1243407" y="2667000"/>
                  </a:lnTo>
                  <a:lnTo>
                    <a:pt x="1243407" y="2717800"/>
                  </a:lnTo>
                  <a:lnTo>
                    <a:pt x="1404156" y="2717800"/>
                  </a:lnTo>
                  <a:lnTo>
                    <a:pt x="1404156" y="2641600"/>
                  </a:lnTo>
                  <a:lnTo>
                    <a:pt x="1399234" y="2603500"/>
                  </a:lnTo>
                  <a:lnTo>
                    <a:pt x="1385216" y="2578100"/>
                  </a:lnTo>
                  <a:lnTo>
                    <a:pt x="1363224" y="2540000"/>
                  </a:lnTo>
                  <a:lnTo>
                    <a:pt x="1334378" y="2527300"/>
                  </a:lnTo>
                  <a:lnTo>
                    <a:pt x="1310096" y="2514600"/>
                  </a:lnTo>
                  <a:lnTo>
                    <a:pt x="1268869" y="2476500"/>
                  </a:lnTo>
                  <a:lnTo>
                    <a:pt x="1237302" y="2438400"/>
                  </a:lnTo>
                  <a:lnTo>
                    <a:pt x="1217106" y="2400300"/>
                  </a:lnTo>
                  <a:lnTo>
                    <a:pt x="1209994" y="2349500"/>
                  </a:lnTo>
                  <a:lnTo>
                    <a:pt x="1213930" y="2298700"/>
                  </a:lnTo>
                  <a:lnTo>
                    <a:pt x="1225440" y="2247900"/>
                  </a:lnTo>
                  <a:lnTo>
                    <a:pt x="1244080" y="2209800"/>
                  </a:lnTo>
                  <a:lnTo>
                    <a:pt x="1269407" y="2159000"/>
                  </a:lnTo>
                  <a:lnTo>
                    <a:pt x="1300976" y="2120900"/>
                  </a:lnTo>
                  <a:lnTo>
                    <a:pt x="1334960" y="2082800"/>
                  </a:lnTo>
                  <a:lnTo>
                    <a:pt x="1366675" y="2044700"/>
                  </a:lnTo>
                  <a:lnTo>
                    <a:pt x="1396080" y="1993900"/>
                  </a:lnTo>
                  <a:lnTo>
                    <a:pt x="1423136" y="1955800"/>
                  </a:lnTo>
                  <a:lnTo>
                    <a:pt x="1447804" y="1917700"/>
                  </a:lnTo>
                  <a:lnTo>
                    <a:pt x="1470044" y="1866900"/>
                  </a:lnTo>
                  <a:lnTo>
                    <a:pt x="1489815" y="1816100"/>
                  </a:lnTo>
                  <a:lnTo>
                    <a:pt x="1507079" y="1765300"/>
                  </a:lnTo>
                  <a:lnTo>
                    <a:pt x="1521796" y="1727200"/>
                  </a:lnTo>
                  <a:lnTo>
                    <a:pt x="1533926" y="1676400"/>
                  </a:lnTo>
                  <a:lnTo>
                    <a:pt x="1543430" y="1625600"/>
                  </a:lnTo>
                  <a:lnTo>
                    <a:pt x="1550267" y="1574800"/>
                  </a:lnTo>
                  <a:lnTo>
                    <a:pt x="1554399" y="1524000"/>
                  </a:lnTo>
                  <a:lnTo>
                    <a:pt x="1555438" y="1485900"/>
                  </a:lnTo>
                  <a:close/>
                </a:path>
                <a:path w="1556384" h="2870200">
                  <a:moveTo>
                    <a:pt x="817474" y="0"/>
                  </a:moveTo>
                  <a:lnTo>
                    <a:pt x="741286" y="0"/>
                  </a:lnTo>
                  <a:lnTo>
                    <a:pt x="667287" y="25400"/>
                  </a:lnTo>
                  <a:lnTo>
                    <a:pt x="596445" y="50800"/>
                  </a:lnTo>
                  <a:lnTo>
                    <a:pt x="562299" y="76200"/>
                  </a:lnTo>
                  <a:lnTo>
                    <a:pt x="529050" y="88900"/>
                  </a:lnTo>
                  <a:lnTo>
                    <a:pt x="496734" y="127000"/>
                  </a:lnTo>
                  <a:lnTo>
                    <a:pt x="465388" y="152400"/>
                  </a:lnTo>
                  <a:lnTo>
                    <a:pt x="435048" y="177800"/>
                  </a:lnTo>
                  <a:lnTo>
                    <a:pt x="405750" y="215900"/>
                  </a:lnTo>
                  <a:lnTo>
                    <a:pt x="377529" y="254000"/>
                  </a:lnTo>
                  <a:lnTo>
                    <a:pt x="350422" y="292100"/>
                  </a:lnTo>
                  <a:lnTo>
                    <a:pt x="324465" y="330200"/>
                  </a:lnTo>
                  <a:lnTo>
                    <a:pt x="299694" y="368300"/>
                  </a:lnTo>
                  <a:lnTo>
                    <a:pt x="276145" y="419100"/>
                  </a:lnTo>
                  <a:lnTo>
                    <a:pt x="253854" y="457200"/>
                  </a:lnTo>
                  <a:lnTo>
                    <a:pt x="232857" y="508000"/>
                  </a:lnTo>
                  <a:lnTo>
                    <a:pt x="213190" y="558800"/>
                  </a:lnTo>
                  <a:lnTo>
                    <a:pt x="194889" y="596900"/>
                  </a:lnTo>
                  <a:lnTo>
                    <a:pt x="177991" y="647700"/>
                  </a:lnTo>
                  <a:lnTo>
                    <a:pt x="162530" y="698500"/>
                  </a:lnTo>
                  <a:lnTo>
                    <a:pt x="148544" y="749300"/>
                  </a:lnTo>
                  <a:lnTo>
                    <a:pt x="136069" y="800100"/>
                  </a:lnTo>
                  <a:lnTo>
                    <a:pt x="125140" y="850900"/>
                  </a:lnTo>
                  <a:lnTo>
                    <a:pt x="115793" y="889000"/>
                  </a:lnTo>
                  <a:lnTo>
                    <a:pt x="108065" y="939800"/>
                  </a:lnTo>
                  <a:lnTo>
                    <a:pt x="101992" y="990600"/>
                  </a:lnTo>
                  <a:lnTo>
                    <a:pt x="97609" y="1041400"/>
                  </a:lnTo>
                  <a:lnTo>
                    <a:pt x="94953" y="1079500"/>
                  </a:lnTo>
                  <a:lnTo>
                    <a:pt x="94059" y="1130300"/>
                  </a:lnTo>
                  <a:lnTo>
                    <a:pt x="95240" y="1181100"/>
                  </a:lnTo>
                  <a:lnTo>
                    <a:pt x="98976" y="1231900"/>
                  </a:lnTo>
                  <a:lnTo>
                    <a:pt x="105554" y="1270000"/>
                  </a:lnTo>
                  <a:lnTo>
                    <a:pt x="115263" y="1320800"/>
                  </a:lnTo>
                  <a:lnTo>
                    <a:pt x="279111" y="1320800"/>
                  </a:lnTo>
                  <a:lnTo>
                    <a:pt x="268915" y="1282700"/>
                  </a:lnTo>
                  <a:lnTo>
                    <a:pt x="261276" y="1231900"/>
                  </a:lnTo>
                  <a:lnTo>
                    <a:pt x="256481" y="1181100"/>
                  </a:lnTo>
                  <a:lnTo>
                    <a:pt x="254819" y="1130300"/>
                  </a:lnTo>
                  <a:lnTo>
                    <a:pt x="256061" y="1079500"/>
                  </a:lnTo>
                  <a:lnTo>
                    <a:pt x="259660" y="1028700"/>
                  </a:lnTo>
                  <a:lnTo>
                    <a:pt x="265541" y="977900"/>
                  </a:lnTo>
                  <a:lnTo>
                    <a:pt x="273606" y="927100"/>
                  </a:lnTo>
                  <a:lnTo>
                    <a:pt x="283759" y="863600"/>
                  </a:lnTo>
                  <a:lnTo>
                    <a:pt x="295903" y="812800"/>
                  </a:lnTo>
                  <a:lnTo>
                    <a:pt x="309942" y="762000"/>
                  </a:lnTo>
                  <a:lnTo>
                    <a:pt x="325779" y="711200"/>
                  </a:lnTo>
                  <a:lnTo>
                    <a:pt x="343317" y="660400"/>
                  </a:lnTo>
                  <a:lnTo>
                    <a:pt x="362460" y="609600"/>
                  </a:lnTo>
                  <a:lnTo>
                    <a:pt x="383111" y="558800"/>
                  </a:lnTo>
                  <a:lnTo>
                    <a:pt x="405173" y="508000"/>
                  </a:lnTo>
                  <a:lnTo>
                    <a:pt x="428549" y="469900"/>
                  </a:lnTo>
                  <a:lnTo>
                    <a:pt x="453144" y="419100"/>
                  </a:lnTo>
                  <a:lnTo>
                    <a:pt x="478860" y="381000"/>
                  </a:lnTo>
                  <a:lnTo>
                    <a:pt x="505601" y="342900"/>
                  </a:lnTo>
                  <a:lnTo>
                    <a:pt x="533269" y="304800"/>
                  </a:lnTo>
                  <a:lnTo>
                    <a:pt x="561769" y="279400"/>
                  </a:lnTo>
                  <a:lnTo>
                    <a:pt x="591004" y="254000"/>
                  </a:lnTo>
                  <a:lnTo>
                    <a:pt x="620877" y="228600"/>
                  </a:lnTo>
                  <a:lnTo>
                    <a:pt x="651291" y="203200"/>
                  </a:lnTo>
                  <a:lnTo>
                    <a:pt x="744814" y="165100"/>
                  </a:lnTo>
                  <a:lnTo>
                    <a:pt x="1107923" y="165100"/>
                  </a:lnTo>
                  <a:lnTo>
                    <a:pt x="1092814" y="152400"/>
                  </a:lnTo>
                  <a:lnTo>
                    <a:pt x="1061581" y="114300"/>
                  </a:lnTo>
                  <a:lnTo>
                    <a:pt x="1029369" y="88900"/>
                  </a:lnTo>
                  <a:lnTo>
                    <a:pt x="996212" y="76200"/>
                  </a:lnTo>
                  <a:lnTo>
                    <a:pt x="962145" y="50800"/>
                  </a:lnTo>
                  <a:lnTo>
                    <a:pt x="891420" y="25400"/>
                  </a:lnTo>
                  <a:lnTo>
                    <a:pt x="817474" y="0"/>
                  </a:lnTo>
                  <a:close/>
                </a:path>
                <a:path w="1556384" h="2870200">
                  <a:moveTo>
                    <a:pt x="1107923" y="165100"/>
                  </a:moveTo>
                  <a:lnTo>
                    <a:pt x="808038" y="165100"/>
                  </a:lnTo>
                  <a:lnTo>
                    <a:pt x="901558" y="203200"/>
                  </a:lnTo>
                  <a:lnTo>
                    <a:pt x="931972" y="228600"/>
                  </a:lnTo>
                  <a:lnTo>
                    <a:pt x="961844" y="254000"/>
                  </a:lnTo>
                  <a:lnTo>
                    <a:pt x="991078" y="279400"/>
                  </a:lnTo>
                  <a:lnTo>
                    <a:pt x="1019578" y="304800"/>
                  </a:lnTo>
                  <a:lnTo>
                    <a:pt x="1047247" y="342900"/>
                  </a:lnTo>
                  <a:lnTo>
                    <a:pt x="1073988" y="381000"/>
                  </a:lnTo>
                  <a:lnTo>
                    <a:pt x="1099704" y="419100"/>
                  </a:lnTo>
                  <a:lnTo>
                    <a:pt x="1124299" y="469900"/>
                  </a:lnTo>
                  <a:lnTo>
                    <a:pt x="1147676" y="508000"/>
                  </a:lnTo>
                  <a:lnTo>
                    <a:pt x="1169738" y="558800"/>
                  </a:lnTo>
                  <a:lnTo>
                    <a:pt x="1190389" y="609600"/>
                  </a:lnTo>
                  <a:lnTo>
                    <a:pt x="1209533" y="660400"/>
                  </a:lnTo>
                  <a:lnTo>
                    <a:pt x="1227071" y="711200"/>
                  </a:lnTo>
                  <a:lnTo>
                    <a:pt x="1242909" y="762000"/>
                  </a:lnTo>
                  <a:lnTo>
                    <a:pt x="1256948" y="812800"/>
                  </a:lnTo>
                  <a:lnTo>
                    <a:pt x="1269093" y="863600"/>
                  </a:lnTo>
                  <a:lnTo>
                    <a:pt x="1279246" y="927100"/>
                  </a:lnTo>
                  <a:lnTo>
                    <a:pt x="1287311" y="977900"/>
                  </a:lnTo>
                  <a:lnTo>
                    <a:pt x="1293192" y="1028700"/>
                  </a:lnTo>
                  <a:lnTo>
                    <a:pt x="1296791" y="1079500"/>
                  </a:lnTo>
                  <a:lnTo>
                    <a:pt x="1298012" y="1130300"/>
                  </a:lnTo>
                  <a:lnTo>
                    <a:pt x="1296350" y="1181100"/>
                  </a:lnTo>
                  <a:lnTo>
                    <a:pt x="1291557" y="1231900"/>
                  </a:lnTo>
                  <a:lnTo>
                    <a:pt x="1283921" y="1282700"/>
                  </a:lnTo>
                  <a:lnTo>
                    <a:pt x="1273730" y="1320800"/>
                  </a:lnTo>
                  <a:lnTo>
                    <a:pt x="1440521" y="1320800"/>
                  </a:lnTo>
                  <a:lnTo>
                    <a:pt x="1448932" y="1282700"/>
                  </a:lnTo>
                  <a:lnTo>
                    <a:pt x="1455654" y="1231900"/>
                  </a:lnTo>
                  <a:lnTo>
                    <a:pt x="1460111" y="1181100"/>
                  </a:lnTo>
                  <a:lnTo>
                    <a:pt x="1461725" y="1130300"/>
                  </a:lnTo>
                  <a:lnTo>
                    <a:pt x="1460841" y="1079500"/>
                  </a:lnTo>
                  <a:lnTo>
                    <a:pt x="1458212" y="1041400"/>
                  </a:lnTo>
                  <a:lnTo>
                    <a:pt x="1453873" y="990600"/>
                  </a:lnTo>
                  <a:lnTo>
                    <a:pt x="1447860" y="939800"/>
                  </a:lnTo>
                  <a:lnTo>
                    <a:pt x="1440205" y="889000"/>
                  </a:lnTo>
                  <a:lnTo>
                    <a:pt x="1430946" y="850900"/>
                  </a:lnTo>
                  <a:lnTo>
                    <a:pt x="1420115" y="800100"/>
                  </a:lnTo>
                  <a:lnTo>
                    <a:pt x="1407749" y="749300"/>
                  </a:lnTo>
                  <a:lnTo>
                    <a:pt x="1393881" y="698500"/>
                  </a:lnTo>
                  <a:lnTo>
                    <a:pt x="1378547" y="647700"/>
                  </a:lnTo>
                  <a:lnTo>
                    <a:pt x="1361781" y="596900"/>
                  </a:lnTo>
                  <a:lnTo>
                    <a:pt x="1343618" y="558800"/>
                  </a:lnTo>
                  <a:lnTo>
                    <a:pt x="1324093" y="508000"/>
                  </a:lnTo>
                  <a:lnTo>
                    <a:pt x="1303241" y="457200"/>
                  </a:lnTo>
                  <a:lnTo>
                    <a:pt x="1281096" y="419100"/>
                  </a:lnTo>
                  <a:lnTo>
                    <a:pt x="1257694" y="368300"/>
                  </a:lnTo>
                  <a:lnTo>
                    <a:pt x="1233068" y="330200"/>
                  </a:lnTo>
                  <a:lnTo>
                    <a:pt x="1207254" y="292100"/>
                  </a:lnTo>
                  <a:lnTo>
                    <a:pt x="1180287" y="254000"/>
                  </a:lnTo>
                  <a:lnTo>
                    <a:pt x="1152202" y="215900"/>
                  </a:lnTo>
                  <a:lnTo>
                    <a:pt x="1123032" y="177800"/>
                  </a:lnTo>
                  <a:lnTo>
                    <a:pt x="1107923" y="165100"/>
                  </a:lnTo>
                  <a:close/>
                </a:path>
              </a:pathLst>
            </a:custGeom>
            <a:solidFill>
              <a:srgbClr val="FFFFFF"/>
            </a:solidFill>
          </p:spPr>
          <p:txBody>
            <a:bodyPr wrap="square" lIns="0" tIns="0" rIns="0" bIns="0" rtlCol="0"/>
            <a:lstStyle/>
            <a:p>
              <a:endParaRPr/>
            </a:p>
          </p:txBody>
        </p:sp>
        <p:sp>
          <p:nvSpPr>
            <p:cNvPr id="15" name="object 15"/>
            <p:cNvSpPr/>
            <p:nvPr/>
          </p:nvSpPr>
          <p:spPr>
            <a:xfrm>
              <a:off x="5870157" y="6989712"/>
              <a:ext cx="1399540" cy="1322705"/>
            </a:xfrm>
            <a:custGeom>
              <a:avLst/>
              <a:gdLst/>
              <a:ahLst/>
              <a:cxnLst/>
              <a:rect l="l" t="t" r="r" b="b"/>
              <a:pathLst>
                <a:path w="1399540" h="1322704">
                  <a:moveTo>
                    <a:pt x="700669" y="0"/>
                  </a:moveTo>
                  <a:lnTo>
                    <a:pt x="662574" y="2082"/>
                  </a:lnTo>
                  <a:lnTo>
                    <a:pt x="588571" y="18135"/>
                  </a:lnTo>
                  <a:lnTo>
                    <a:pt x="552736" y="31745"/>
                  </a:lnTo>
                  <a:lnTo>
                    <a:pt x="517726" y="48837"/>
                  </a:lnTo>
                  <a:lnTo>
                    <a:pt x="483578" y="69231"/>
                  </a:lnTo>
                  <a:lnTo>
                    <a:pt x="450327" y="92747"/>
                  </a:lnTo>
                  <a:lnTo>
                    <a:pt x="418010" y="119204"/>
                  </a:lnTo>
                  <a:lnTo>
                    <a:pt x="386663" y="148424"/>
                  </a:lnTo>
                  <a:lnTo>
                    <a:pt x="356321" y="180225"/>
                  </a:lnTo>
                  <a:lnTo>
                    <a:pt x="327022" y="214427"/>
                  </a:lnTo>
                  <a:lnTo>
                    <a:pt x="298800" y="250850"/>
                  </a:lnTo>
                  <a:lnTo>
                    <a:pt x="271692" y="289314"/>
                  </a:lnTo>
                  <a:lnTo>
                    <a:pt x="245733" y="329639"/>
                  </a:lnTo>
                  <a:lnTo>
                    <a:pt x="220961" y="371645"/>
                  </a:lnTo>
                  <a:lnTo>
                    <a:pt x="197411" y="415151"/>
                  </a:lnTo>
                  <a:lnTo>
                    <a:pt x="175119" y="459978"/>
                  </a:lnTo>
                  <a:lnTo>
                    <a:pt x="154121" y="505945"/>
                  </a:lnTo>
                  <a:lnTo>
                    <a:pt x="134453" y="552872"/>
                  </a:lnTo>
                  <a:lnTo>
                    <a:pt x="116152" y="600580"/>
                  </a:lnTo>
                  <a:lnTo>
                    <a:pt x="99253" y="648887"/>
                  </a:lnTo>
                  <a:lnTo>
                    <a:pt x="83792" y="697613"/>
                  </a:lnTo>
                  <a:lnTo>
                    <a:pt x="69805" y="746580"/>
                  </a:lnTo>
                  <a:lnTo>
                    <a:pt x="57329" y="795605"/>
                  </a:lnTo>
                  <a:lnTo>
                    <a:pt x="46400" y="844510"/>
                  </a:lnTo>
                  <a:lnTo>
                    <a:pt x="37053" y="893114"/>
                  </a:lnTo>
                  <a:lnTo>
                    <a:pt x="29325" y="941237"/>
                  </a:lnTo>
                  <a:lnTo>
                    <a:pt x="23251" y="988699"/>
                  </a:lnTo>
                  <a:lnTo>
                    <a:pt x="18868" y="1035320"/>
                  </a:lnTo>
                  <a:lnTo>
                    <a:pt x="16212" y="1080919"/>
                  </a:lnTo>
                  <a:lnTo>
                    <a:pt x="15319" y="1125337"/>
                  </a:lnTo>
                  <a:lnTo>
                    <a:pt x="16499" y="1176591"/>
                  </a:lnTo>
                  <a:lnTo>
                    <a:pt x="20236" y="1226144"/>
                  </a:lnTo>
                  <a:lnTo>
                    <a:pt x="26817" y="1274564"/>
                  </a:lnTo>
                  <a:lnTo>
                    <a:pt x="36532" y="1322441"/>
                  </a:lnTo>
                  <a:lnTo>
                    <a:pt x="73" y="1322441"/>
                  </a:lnTo>
                  <a:lnTo>
                    <a:pt x="200381" y="1322472"/>
                  </a:lnTo>
                  <a:lnTo>
                    <a:pt x="190170" y="1275777"/>
                  </a:lnTo>
                  <a:lnTo>
                    <a:pt x="182557" y="1227325"/>
                  </a:lnTo>
                  <a:lnTo>
                    <a:pt x="177764" y="1177047"/>
                  </a:lnTo>
                  <a:lnTo>
                    <a:pt x="176102" y="1125222"/>
                  </a:lnTo>
                  <a:lnTo>
                    <a:pt x="177331" y="1075209"/>
                  </a:lnTo>
                  <a:lnTo>
                    <a:pt x="180930" y="1024009"/>
                  </a:lnTo>
                  <a:lnTo>
                    <a:pt x="186811" y="972001"/>
                  </a:lnTo>
                  <a:lnTo>
                    <a:pt x="194877" y="919452"/>
                  </a:lnTo>
                  <a:lnTo>
                    <a:pt x="205030" y="866626"/>
                  </a:lnTo>
                  <a:lnTo>
                    <a:pt x="217175" y="813789"/>
                  </a:lnTo>
                  <a:lnTo>
                    <a:pt x="231215" y="761206"/>
                  </a:lnTo>
                  <a:lnTo>
                    <a:pt x="247053" y="709144"/>
                  </a:lnTo>
                  <a:lnTo>
                    <a:pt x="264593" y="657867"/>
                  </a:lnTo>
                  <a:lnTo>
                    <a:pt x="283737" y="607640"/>
                  </a:lnTo>
                  <a:lnTo>
                    <a:pt x="304389" y="558731"/>
                  </a:lnTo>
                  <a:lnTo>
                    <a:pt x="326452" y="511403"/>
                  </a:lnTo>
                  <a:lnTo>
                    <a:pt x="349830" y="465923"/>
                  </a:lnTo>
                  <a:lnTo>
                    <a:pt x="374426" y="422555"/>
                  </a:lnTo>
                  <a:lnTo>
                    <a:pt x="400143" y="381566"/>
                  </a:lnTo>
                  <a:lnTo>
                    <a:pt x="426885" y="343220"/>
                  </a:lnTo>
                  <a:lnTo>
                    <a:pt x="454555" y="307784"/>
                  </a:lnTo>
                  <a:lnTo>
                    <a:pt x="483056" y="275522"/>
                  </a:lnTo>
                  <a:lnTo>
                    <a:pt x="512291" y="246701"/>
                  </a:lnTo>
                  <a:lnTo>
                    <a:pt x="542165" y="221586"/>
                  </a:lnTo>
                  <a:lnTo>
                    <a:pt x="603439" y="183533"/>
                  </a:lnTo>
                  <a:lnTo>
                    <a:pt x="666104" y="163490"/>
                  </a:lnTo>
                  <a:lnTo>
                    <a:pt x="697716" y="160885"/>
                  </a:lnTo>
                  <a:lnTo>
                    <a:pt x="1026008" y="160885"/>
                  </a:lnTo>
                  <a:lnTo>
                    <a:pt x="1014120" y="148375"/>
                  </a:lnTo>
                  <a:lnTo>
                    <a:pt x="982885" y="119157"/>
                  </a:lnTo>
                  <a:lnTo>
                    <a:pt x="950672" y="92701"/>
                  </a:lnTo>
                  <a:lnTo>
                    <a:pt x="917513" y="69188"/>
                  </a:lnTo>
                  <a:lnTo>
                    <a:pt x="883444" y="48798"/>
                  </a:lnTo>
                  <a:lnTo>
                    <a:pt x="848501" y="31711"/>
                  </a:lnTo>
                  <a:lnTo>
                    <a:pt x="812716" y="18108"/>
                  </a:lnTo>
                  <a:lnTo>
                    <a:pt x="738766" y="2072"/>
                  </a:lnTo>
                  <a:lnTo>
                    <a:pt x="700669" y="0"/>
                  </a:lnTo>
                  <a:close/>
                </a:path>
                <a:path w="1399540" h="1322704">
                  <a:moveTo>
                    <a:pt x="1026008" y="160885"/>
                  </a:moveTo>
                  <a:lnTo>
                    <a:pt x="697716" y="160885"/>
                  </a:lnTo>
                  <a:lnTo>
                    <a:pt x="729330" y="163490"/>
                  </a:lnTo>
                  <a:lnTo>
                    <a:pt x="760790" y="171128"/>
                  </a:lnTo>
                  <a:lnTo>
                    <a:pt x="822858" y="200441"/>
                  </a:lnTo>
                  <a:lnTo>
                    <a:pt x="883148" y="246701"/>
                  </a:lnTo>
                  <a:lnTo>
                    <a:pt x="912384" y="275522"/>
                  </a:lnTo>
                  <a:lnTo>
                    <a:pt x="940885" y="307784"/>
                  </a:lnTo>
                  <a:lnTo>
                    <a:pt x="968556" y="343220"/>
                  </a:lnTo>
                  <a:lnTo>
                    <a:pt x="995298" y="381566"/>
                  </a:lnTo>
                  <a:lnTo>
                    <a:pt x="1021016" y="422555"/>
                  </a:lnTo>
                  <a:lnTo>
                    <a:pt x="1045612" y="465923"/>
                  </a:lnTo>
                  <a:lnTo>
                    <a:pt x="1068990" y="511403"/>
                  </a:lnTo>
                  <a:lnTo>
                    <a:pt x="1091054" y="558731"/>
                  </a:lnTo>
                  <a:lnTo>
                    <a:pt x="1111706" y="607640"/>
                  </a:lnTo>
                  <a:lnTo>
                    <a:pt x="1130850" y="657867"/>
                  </a:lnTo>
                  <a:lnTo>
                    <a:pt x="1148390" y="709144"/>
                  </a:lnTo>
                  <a:lnTo>
                    <a:pt x="1164228" y="761206"/>
                  </a:lnTo>
                  <a:lnTo>
                    <a:pt x="1178268" y="813789"/>
                  </a:lnTo>
                  <a:lnTo>
                    <a:pt x="1190413" y="866626"/>
                  </a:lnTo>
                  <a:lnTo>
                    <a:pt x="1200567" y="919452"/>
                  </a:lnTo>
                  <a:lnTo>
                    <a:pt x="1208632" y="972001"/>
                  </a:lnTo>
                  <a:lnTo>
                    <a:pt x="1214513" y="1024009"/>
                  </a:lnTo>
                  <a:lnTo>
                    <a:pt x="1218113" y="1075209"/>
                  </a:lnTo>
                  <a:lnTo>
                    <a:pt x="1219334" y="1125337"/>
                  </a:lnTo>
                  <a:lnTo>
                    <a:pt x="1217671" y="1177047"/>
                  </a:lnTo>
                  <a:lnTo>
                    <a:pt x="1212874" y="1227325"/>
                  </a:lnTo>
                  <a:lnTo>
                    <a:pt x="1205234" y="1275892"/>
                  </a:lnTo>
                  <a:lnTo>
                    <a:pt x="1195042" y="1322472"/>
                  </a:lnTo>
                  <a:lnTo>
                    <a:pt x="1399391" y="1322472"/>
                  </a:lnTo>
                  <a:lnTo>
                    <a:pt x="1398994" y="1322462"/>
                  </a:lnTo>
                  <a:lnTo>
                    <a:pt x="1398617" y="1322357"/>
                  </a:lnTo>
                  <a:lnTo>
                    <a:pt x="1361843" y="1322357"/>
                  </a:lnTo>
                  <a:lnTo>
                    <a:pt x="1370254" y="1275777"/>
                  </a:lnTo>
                  <a:lnTo>
                    <a:pt x="1376960" y="1227325"/>
                  </a:lnTo>
                  <a:lnTo>
                    <a:pt x="1381422" y="1177047"/>
                  </a:lnTo>
                  <a:lnTo>
                    <a:pt x="1383046" y="1125222"/>
                  </a:lnTo>
                  <a:lnTo>
                    <a:pt x="1382162" y="1080835"/>
                  </a:lnTo>
                  <a:lnTo>
                    <a:pt x="1379534" y="1035245"/>
                  </a:lnTo>
                  <a:lnTo>
                    <a:pt x="1375195" y="988632"/>
                  </a:lnTo>
                  <a:lnTo>
                    <a:pt x="1369181" y="941176"/>
                  </a:lnTo>
                  <a:lnTo>
                    <a:pt x="1361526" y="893058"/>
                  </a:lnTo>
                  <a:lnTo>
                    <a:pt x="1352266" y="844458"/>
                  </a:lnTo>
                  <a:lnTo>
                    <a:pt x="1341435" y="795556"/>
                  </a:lnTo>
                  <a:lnTo>
                    <a:pt x="1329068" y="746533"/>
                  </a:lnTo>
                  <a:lnTo>
                    <a:pt x="1315200" y="697568"/>
                  </a:lnTo>
                  <a:lnTo>
                    <a:pt x="1299865" y="648842"/>
                  </a:lnTo>
                  <a:lnTo>
                    <a:pt x="1283099" y="600535"/>
                  </a:lnTo>
                  <a:lnTo>
                    <a:pt x="1264935" y="552828"/>
                  </a:lnTo>
                  <a:lnTo>
                    <a:pt x="1245409" y="505900"/>
                  </a:lnTo>
                  <a:lnTo>
                    <a:pt x="1224556" y="459932"/>
                  </a:lnTo>
                  <a:lnTo>
                    <a:pt x="1202410" y="415105"/>
                  </a:lnTo>
                  <a:lnTo>
                    <a:pt x="1179007" y="371597"/>
                  </a:lnTo>
                  <a:lnTo>
                    <a:pt x="1154380" y="329591"/>
                  </a:lnTo>
                  <a:lnTo>
                    <a:pt x="1128566" y="289265"/>
                  </a:lnTo>
                  <a:lnTo>
                    <a:pt x="1101597" y="250800"/>
                  </a:lnTo>
                  <a:lnTo>
                    <a:pt x="1073510" y="214376"/>
                  </a:lnTo>
                  <a:lnTo>
                    <a:pt x="1044340" y="180175"/>
                  </a:lnTo>
                  <a:lnTo>
                    <a:pt x="1026008" y="160885"/>
                  </a:lnTo>
                  <a:close/>
                </a:path>
              </a:pathLst>
            </a:custGeom>
            <a:solidFill>
              <a:srgbClr val="122145"/>
            </a:solidFill>
          </p:spPr>
          <p:txBody>
            <a:bodyPr wrap="square" lIns="0" tIns="0" rIns="0" bIns="0" rtlCol="0"/>
            <a:lstStyle/>
            <a:p>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A3D526F659F944908CA9744DF67CEF" ma:contentTypeVersion="16" ma:contentTypeDescription="Create a new document." ma:contentTypeScope="" ma:versionID="e1d4408b4fb7c651fa26110bb3b37648">
  <xsd:schema xmlns:xsd="http://www.w3.org/2001/XMLSchema" xmlns:xs="http://www.w3.org/2001/XMLSchema" xmlns:p="http://schemas.microsoft.com/office/2006/metadata/properties" xmlns:ns2="b61f1e17-d210-48a5-8005-19ac8b7bad20" xmlns:ns3="ab407247-47ea-4e73-be4e-afc2d8cd963f" targetNamespace="http://schemas.microsoft.com/office/2006/metadata/properties" ma:root="true" ma:fieldsID="b1662615e5428b992e713db74e583b05" ns2:_="" ns3:_="">
    <xsd:import namespace="b61f1e17-d210-48a5-8005-19ac8b7bad20"/>
    <xsd:import namespace="ab407247-47ea-4e73-be4e-afc2d8cd96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f1e17-d210-48a5-8005-19ac8b7b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daafcc-1688-4647-8c4d-5986e6ab10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407247-47ea-4e73-be4e-afc2d8cd96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833e5c-82b6-4ae6-bbb6-6be1ffa47fba}" ma:internalName="TaxCatchAll" ma:showField="CatchAllData" ma:web="ab407247-47ea-4e73-be4e-afc2d8cd9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9D7EF-92EA-434A-B886-FAF09A71DE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f1e17-d210-48a5-8005-19ac8b7bad20"/>
    <ds:schemaRef ds:uri="ab407247-47ea-4e73-be4e-afc2d8cd9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28F69-F4F3-4A50-90BF-90527FA0B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TotalTime>
  <Words>716</Words>
  <Application>Microsoft Macintosh PowerPoint</Application>
  <PresentationFormat>Custom</PresentationFormat>
  <Paragraphs>56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Chaparral Pro</vt:lpstr>
      <vt:lpstr>DIN 2014</vt:lpstr>
      <vt:lpstr>DIN 2014 Bold</vt:lpstr>
      <vt:lpstr>DIN2014-Light</vt:lpstr>
      <vt:lpstr>Office Theme</vt:lpstr>
      <vt:lpstr>PowerPoint Presentation</vt:lpstr>
      <vt:lpstr>OF PREGNANCIES IN THE UK ARE ALCOHOL-EXPOSED.</vt:lpstr>
      <vt:lpstr>PowerPoint Presentation</vt:lpstr>
      <vt:lpstr>PowerPoint Presentation</vt:lpstr>
      <vt:lpstr>FASD CONDITIONS</vt:lpstr>
      <vt:lpstr>PowerPoint Presentation</vt:lpstr>
      <vt:lpstr>FASD IN HERTFORDSHIRE AND ESSEX</vt:lpstr>
      <vt:lpstr>PowerPoint Presentation</vt:lpstr>
      <vt:lpstr>PowerPoint Presentation</vt:lpstr>
      <vt:lpstr>PowerPoint Presentation</vt:lpstr>
      <vt:lpstr>For FASD and alcohol support service in your area visit: drymester.org.uk/he</vt:lpstr>
      <vt:lpstr>HELPING PARENTS-TO-BE GO ALCOHOL FREE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Sophie Chay</cp:lastModifiedBy>
  <cp:revision>4</cp:revision>
  <dcterms:created xsi:type="dcterms:W3CDTF">2022-12-08T14:18:40Z</dcterms:created>
  <dcterms:modified xsi:type="dcterms:W3CDTF">2022-12-08T15:29:54Z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2022-12-08T00:00:00Z</vt:filetime>
  </property>
  <property fmtid="{D5CDD505-2E9C-101B-9397-08002B2CF9AE}" pid="3" name="Creator">
    <vt:lpwstr>Adobe InDesign 18.0 (Macintosh)</vt:lpwstr>
  </property>
  <property fmtid="{D5CDD505-2E9C-101B-9397-08002B2CF9AE}" pid="4" name="LastSaved">
    <vt:filetime>2022-12-08T00:00:00Z</vt:filetime>
  </property>
  <property fmtid="{D5CDD505-2E9C-101B-9397-08002B2CF9AE}" pid="5" name="Producer">
    <vt:lpwstr>Adobe PDF Library 17.0</vt:lpwstr>
  </property>
</Properties>
</file>